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0" r:id="rId4"/>
  </p:sldMasterIdLst>
  <p:notesMasterIdLst>
    <p:notesMasterId r:id="rId32"/>
  </p:notesMasterIdLst>
  <p:handoutMasterIdLst>
    <p:handoutMasterId r:id="rId33"/>
  </p:handoutMasterIdLst>
  <p:sldIdLst>
    <p:sldId id="1332" r:id="rId5"/>
    <p:sldId id="1543" r:id="rId6"/>
    <p:sldId id="1525" r:id="rId7"/>
    <p:sldId id="1544" r:id="rId8"/>
    <p:sldId id="1561" r:id="rId9"/>
    <p:sldId id="1562" r:id="rId10"/>
    <p:sldId id="1545" r:id="rId11"/>
    <p:sldId id="1546" r:id="rId12"/>
    <p:sldId id="1548" r:id="rId13"/>
    <p:sldId id="1547" r:id="rId14"/>
    <p:sldId id="1569" r:id="rId15"/>
    <p:sldId id="1571" r:id="rId16"/>
    <p:sldId id="1553" r:id="rId17"/>
    <p:sldId id="1554" r:id="rId18"/>
    <p:sldId id="1555" r:id="rId19"/>
    <p:sldId id="1556" r:id="rId20"/>
    <p:sldId id="1557" r:id="rId21"/>
    <p:sldId id="1558" r:id="rId22"/>
    <p:sldId id="1560" r:id="rId23"/>
    <p:sldId id="1568" r:id="rId24"/>
    <p:sldId id="1563" r:id="rId25"/>
    <p:sldId id="1565" r:id="rId26"/>
    <p:sldId id="1566" r:id="rId27"/>
    <p:sldId id="1564" r:id="rId28"/>
    <p:sldId id="1567" r:id="rId29"/>
    <p:sldId id="1336" r:id="rId30"/>
    <p:sldId id="1497" r:id="rId31"/>
  </p:sldIdLst>
  <p:sldSz cx="12192000" cy="6858000"/>
  <p:notesSz cx="6807200" cy="9939338"/>
  <p:custDataLst>
    <p:tags r:id="rId34"/>
  </p:custDataLst>
  <p:defaultTextStyle>
    <a:defPPr>
      <a:defRPr lang="zh-CN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  <p15:guide id="3" orient="horz" pos="822" userDrawn="1">
          <p15:clr>
            <a:srgbClr val="A4A3A4"/>
          </p15:clr>
        </p15:guide>
        <p15:guide id="4" pos="7435">
          <p15:clr>
            <a:srgbClr val="A4A3A4"/>
          </p15:clr>
        </p15:guide>
        <p15:guide id="5" orient="horz" pos="913" userDrawn="1">
          <p15:clr>
            <a:srgbClr val="A4A3A4"/>
          </p15:clr>
        </p15:guide>
        <p15:guide id="6" pos="4028">
          <p15:clr>
            <a:srgbClr val="A4A3A4"/>
          </p15:clr>
        </p15:guide>
        <p15:guide id="7" pos="443">
          <p15:clr>
            <a:srgbClr val="A4A3A4"/>
          </p15:clr>
        </p15:guide>
        <p15:guide id="8" orient="horz" pos="3135" userDrawn="1">
          <p15:clr>
            <a:srgbClr val="A4A3A4"/>
          </p15:clr>
        </p15:guide>
        <p15:guide id="9" orient="horz" pos="935" userDrawn="1">
          <p15:clr>
            <a:srgbClr val="A4A3A4"/>
          </p15:clr>
        </p15:guide>
        <p15:guide id="10" pos="341">
          <p15:clr>
            <a:srgbClr val="A4A3A4"/>
          </p15:clr>
        </p15:guide>
        <p15:guide id="11" orient="horz" pos="2008">
          <p15:clr>
            <a:srgbClr val="A4A3A4"/>
          </p15:clr>
        </p15:guide>
        <p15:guide id="12" orient="horz" pos="1321" userDrawn="1">
          <p15:clr>
            <a:srgbClr val="A4A3A4"/>
          </p15:clr>
        </p15:guide>
        <p15:guide id="13" orient="horz" pos="2115" userDrawn="1">
          <p15:clr>
            <a:srgbClr val="A4A3A4"/>
          </p15:clr>
        </p15:guide>
        <p15:guide id="14" orient="horz" pos="2509">
          <p15:clr>
            <a:srgbClr val="A4A3A4"/>
          </p15:clr>
        </p15:guide>
        <p15:guide id="15" orient="horz" pos="2818" userDrawn="1">
          <p15:clr>
            <a:srgbClr val="A4A3A4"/>
          </p15:clr>
        </p15:guide>
        <p15:guide id="16" orient="horz" pos="1855">
          <p15:clr>
            <a:srgbClr val="A4A3A4"/>
          </p15:clr>
        </p15:guide>
        <p15:guide id="17" pos="7" userDrawn="1">
          <p15:clr>
            <a:srgbClr val="A4A3A4"/>
          </p15:clr>
        </p15:guide>
        <p15:guide id="18" pos="234" userDrawn="1">
          <p15:clr>
            <a:srgbClr val="A4A3A4"/>
          </p15:clr>
        </p15:guide>
        <p15:guide id="19" orient="horz" pos="1860">
          <p15:clr>
            <a:srgbClr val="A4A3A4"/>
          </p15:clr>
        </p15:guide>
        <p15:guide id="20" orient="horz" pos="2047" userDrawn="1">
          <p15:clr>
            <a:srgbClr val="A4A3A4"/>
          </p15:clr>
        </p15:guide>
        <p15:guide id="21" orient="horz" pos="1480" userDrawn="1">
          <p15:clr>
            <a:srgbClr val="A4A3A4"/>
          </p15:clr>
        </p15:guide>
        <p15:guide id="22" pos="3318" userDrawn="1">
          <p15:clr>
            <a:srgbClr val="A4A3A4"/>
          </p15:clr>
        </p15:guide>
        <p15:guide id="23" pos="430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黃素凌" initials="黃素凌" lastIdx="1" clrIdx="0"/>
  <p:cmAuthor id="2" name="TerryDell" initials="T" lastIdx="1" clrIdx="1">
    <p:extLst>
      <p:ext uri="{19B8F6BF-5375-455C-9EA6-DF929625EA0E}">
        <p15:presenceInfo xmlns:p15="http://schemas.microsoft.com/office/powerpoint/2012/main" userId="Terry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F9F"/>
    <a:srgbClr val="93E3FF"/>
    <a:srgbClr val="FF00FF"/>
    <a:srgbClr val="E3754F"/>
    <a:srgbClr val="41B7D0"/>
    <a:srgbClr val="004E9C"/>
    <a:srgbClr val="FFCC00"/>
    <a:srgbClr val="FF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89663" autoAdjust="0"/>
  </p:normalViewPr>
  <p:slideViewPr>
    <p:cSldViewPr snapToGrid="0" snapToObjects="1">
      <p:cViewPr>
        <p:scale>
          <a:sx n="120" d="100"/>
          <a:sy n="120" d="100"/>
        </p:scale>
        <p:origin x="1206" y="774"/>
      </p:cViewPr>
      <p:guideLst>
        <p:guide orient="horz" pos="2160"/>
        <p:guide pos="3841"/>
        <p:guide orient="horz" pos="822"/>
        <p:guide pos="7435"/>
        <p:guide orient="horz" pos="913"/>
        <p:guide pos="4028"/>
        <p:guide pos="443"/>
        <p:guide orient="horz" pos="3135"/>
        <p:guide orient="horz" pos="935"/>
        <p:guide pos="341"/>
        <p:guide orient="horz" pos="2008"/>
        <p:guide orient="horz" pos="1321"/>
        <p:guide orient="horz" pos="2115"/>
        <p:guide orient="horz" pos="2509"/>
        <p:guide orient="horz" pos="2818"/>
        <p:guide orient="horz" pos="1855"/>
        <p:guide pos="7"/>
        <p:guide pos="234"/>
        <p:guide orient="horz" pos="1860"/>
        <p:guide orient="horz" pos="2047"/>
        <p:guide orient="horz" pos="1480"/>
        <p:guide pos="3318"/>
        <p:guide pos="4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01320630632231"/>
          <c:y val="5.1063542798233975E-2"/>
          <c:w val="0.64298014378637458"/>
          <c:h val="0.79920603761015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gradFill flip="none" rotWithShape="1">
              <a:gsLst>
                <a:gs pos="0">
                  <a:srgbClr val="00B050">
                    <a:lumMod val="5000"/>
                    <a:lumOff val="95000"/>
                  </a:srgbClr>
                </a:gs>
                <a:gs pos="21000">
                  <a:srgbClr val="00B050">
                    <a:lumMod val="85000"/>
                    <a:lumOff val="15000"/>
                  </a:srgbClr>
                </a:gs>
                <a:gs pos="57000">
                  <a:srgbClr val="00B050"/>
                </a:gs>
                <a:gs pos="100000">
                  <a:srgbClr val="00B050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向左</c:v>
                </c:pt>
                <c:pt idx="1">
                  <c:v>向右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 formatCode="0%">
                  <c:v>0.96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1-42EB-968B-42E0599F44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207855"/>
        <c:axId val="1820209103"/>
      </c:barChart>
      <c:catAx>
        <c:axId val="182020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0209103"/>
        <c:crosses val="autoZero"/>
        <c:auto val="1"/>
        <c:lblAlgn val="ctr"/>
        <c:lblOffset val="100"/>
        <c:noMultiLvlLbl val="0"/>
      </c:catAx>
      <c:valAx>
        <c:axId val="182020910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TW"/>
          </a:p>
        </c:txPr>
        <c:crossAx val="1820207855"/>
        <c:crosses val="autoZero"/>
        <c:crossBetween val="between"/>
        <c:majorUnit val="0.5"/>
      </c:valAx>
      <c:spPr>
        <a:solidFill>
          <a:srgbClr val="002060">
            <a:alpha val="50000"/>
          </a:srgb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2060">
        <a:alpha val="95000"/>
      </a:srgb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01320630632231"/>
          <c:y val="5.1063542798233975E-2"/>
          <c:w val="0.64298014378637458"/>
          <c:h val="0.79920603761015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gradFill flip="none" rotWithShape="1">
              <a:gsLst>
                <a:gs pos="0">
                  <a:srgbClr val="00B050">
                    <a:lumMod val="5000"/>
                    <a:lumOff val="95000"/>
                  </a:srgbClr>
                </a:gs>
                <a:gs pos="21000">
                  <a:srgbClr val="00B050">
                    <a:lumMod val="85000"/>
                    <a:lumOff val="15000"/>
                  </a:srgbClr>
                </a:gs>
                <a:gs pos="57000">
                  <a:srgbClr val="00B050"/>
                </a:gs>
                <a:gs pos="100000">
                  <a:srgbClr val="00B050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向左</c:v>
                </c:pt>
                <c:pt idx="1">
                  <c:v>向右</c:v>
                </c:pt>
              </c:strCache>
            </c:strRef>
          </c:cat>
          <c:val>
            <c:numRef>
              <c:f>工作表1!$B$2:$B$3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F1-41E0-84EB-B1D9CFE42B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207855"/>
        <c:axId val="1820209103"/>
      </c:barChart>
      <c:catAx>
        <c:axId val="182020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0209103"/>
        <c:crosses val="autoZero"/>
        <c:auto val="1"/>
        <c:lblAlgn val="ctr"/>
        <c:lblOffset val="100"/>
        <c:noMultiLvlLbl val="0"/>
      </c:catAx>
      <c:valAx>
        <c:axId val="182020910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TW"/>
          </a:p>
        </c:txPr>
        <c:crossAx val="1820207855"/>
        <c:crosses val="autoZero"/>
        <c:crossBetween val="between"/>
        <c:majorUnit val="0.5"/>
      </c:valAx>
      <c:spPr>
        <a:solidFill>
          <a:srgbClr val="002060">
            <a:alpha val="50000"/>
          </a:srgb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2060">
        <a:alpha val="95000"/>
      </a:srgb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E3BD9-7E0F-4C7D-9B97-3E0A125FFFBC}" type="datetimeFigureOut">
              <a:rPr lang="zh-TW" altLang="en-US" smtClean="0"/>
              <a:t>2025/3/9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EE974-C943-488C-944D-5AD59F2A5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64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173FC-2853-4273-A287-D7B27A5C4E56}" type="datetimeFigureOut">
              <a:rPr lang="zh-CN" altLang="en-US" smtClean="0"/>
              <a:pPr/>
              <a:t>2025/3/9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9F9A6-44C7-44D3-A893-14ACD5AE8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0789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1BC05-A2EE-46C8-8260-405A054C332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96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455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565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172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Scalable Deep Reinforcement Learning for Robotic Manipulation</a:t>
            </a:r>
            <a:r>
              <a:rPr lang="zh-TW" altLang="en-US" dirty="0"/>
              <a:t>：</a:t>
            </a:r>
            <a:r>
              <a:rPr lang="en-US" altLang="zh-TW" dirty="0"/>
              <a:t>https://research.google/blog/scalable-deep-reinforcement-learning-for-robotic-manipulation/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99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89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07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7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27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194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74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Asynchronous Advantage Actor-Critic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原始論文：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602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Asynchronous Advantage Actor-Critic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原始論文：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878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002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893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05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F9A6-44C7-44D3-A893-14ACD5AE8D4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172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F9A6-44C7-44D3-A893-14ACD5AE8D4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420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八張圖，一次搞懂人工智慧的現在、未來，及對你工作的影響：</a:t>
            </a:r>
            <a:r>
              <a:rPr lang="en-US" altLang="zh-TW" dirty="0"/>
              <a:t>https://futurecity.cw.com.tw/article/743</a:t>
            </a:r>
          </a:p>
          <a:p>
            <a:r>
              <a:rPr lang="zh-TW" altLang="en-US" dirty="0"/>
              <a:t>中央研究院</a:t>
            </a:r>
            <a:r>
              <a:rPr lang="en-US" altLang="zh-TW" dirty="0"/>
              <a:t>-Expert System</a:t>
            </a:r>
            <a:r>
              <a:rPr lang="zh-TW" altLang="en-US" dirty="0"/>
              <a:t>：</a:t>
            </a:r>
            <a:r>
              <a:rPr lang="en-US" altLang="zh-TW" dirty="0"/>
              <a:t>https://ai.iias.sinica.edu.tw/glossary/expert-system/</a:t>
            </a:r>
          </a:p>
          <a:p>
            <a:r>
              <a:rPr lang="en-US" altLang="zh-TW" dirty="0"/>
              <a:t>Introducing Generative Physical AI</a:t>
            </a:r>
            <a:r>
              <a:rPr lang="zh-TW" altLang="en-US" dirty="0"/>
              <a:t>：</a:t>
            </a:r>
            <a:r>
              <a:rPr lang="en-US" altLang="zh-TW" dirty="0"/>
              <a:t>https://youtu.be/AYSfcgVv9-U?si=SuaP_Xnc8pYjuZWE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26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Clustering</a:t>
            </a:r>
            <a:r>
              <a:rPr lang="zh-TW" altLang="en-US" dirty="0"/>
              <a:t>圖片：</a:t>
            </a:r>
            <a:r>
              <a:rPr lang="en-US" altLang="zh-TW" dirty="0"/>
              <a:t>https://github.com/jianhe25/ClusteringDemo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3C4043"/>
                </a:solidFill>
                <a:effectLst/>
                <a:latin typeface="inherit"/>
              </a:rPr>
              <a:t>晶圓異常偵測：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Wu, Ming-Ju, </a:t>
            </a:r>
            <a:r>
              <a:rPr lang="en-US" altLang="zh-TW" b="0" i="0" dirty="0" err="1">
                <a:solidFill>
                  <a:srgbClr val="3C4043"/>
                </a:solidFill>
                <a:effectLst/>
                <a:latin typeface="inherit"/>
              </a:rPr>
              <a:t>Jyh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-Shing R. Jang, and </a:t>
            </a:r>
            <a:r>
              <a:rPr lang="en-US" altLang="zh-TW" b="0" i="0" dirty="0" err="1">
                <a:solidFill>
                  <a:srgbClr val="3C4043"/>
                </a:solidFill>
                <a:effectLst/>
                <a:latin typeface="inherit"/>
              </a:rPr>
              <a:t>Jui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-Long Chen. “Wafer Map Failure Pattern Recognition and Similarity Ranking for Large-Scale Data Sets.” IEEE Transactions on Semiconductor Manufacturing 28, no. 1 (February 2015): 1–12.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Tesco2017</a:t>
            </a:r>
            <a:r>
              <a:rPr lang="zh-TW" altLang="en-US" b="0" i="0" dirty="0">
                <a:solidFill>
                  <a:srgbClr val="3C4043"/>
                </a:solidFill>
                <a:effectLst/>
                <a:latin typeface="inherit"/>
              </a:rPr>
              <a:t>報告：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https://www.tescoplc.com/media/754509/the-tesco-group-three-pillars-creating-value.pdf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32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【Python】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機器學習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—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資料前處理與樹模型：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https://ntudac.medium.com/python-%E6%A9%9F%E5%99%A8%E5%AD%B8%E7%BF%92-%E8%B3%87%E6%96%99%E5%89%8D%E8%99%95%E7%90%86%E8%88%87%E6%A8%B9%E6%A8%A1%E5%9E%8B-410cf4f777b0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verdana" panose="020B0604030504040204" pitchFamily="34" charset="0"/>
              </a:rPr>
              <a:t>Logistic Regression in Machine Learning</a:t>
            </a:r>
            <a:r>
              <a:rPr lang="zh-TW" altLang="en-US" b="0" i="0" dirty="0">
                <a:solidFill>
                  <a:srgbClr val="05192D"/>
                </a:solidFill>
                <a:effectLst/>
                <a:latin typeface="Studio-Feixen-Sans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https://www.tpointtech.com/logistic-regression-in-machine-learning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情感分析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demo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https://hanlp.hankcs.com/demos/sentiment.html</a:t>
            </a:r>
            <a:endParaRPr lang="zh-TW" altLang="en-US" b="0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312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Translating baby sounds using Google AI</a:t>
            </a:r>
            <a:r>
              <a:rPr lang="zh-TW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https://www.youtube.com/watch?v=BvXXgcBSCXY&amp;ab_channel=GoogleCloudTech</a:t>
            </a:r>
            <a:endParaRPr lang="zh-TW" altLang="en-US" b="0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32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98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77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3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12B8875C-BF24-4FE9-A752-1089954BD8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61137" y="-7829"/>
            <a:ext cx="8944219" cy="6865831"/>
          </a:xfrm>
          <a:custGeom>
            <a:avLst/>
            <a:gdLst>
              <a:gd name="connsiteX0" fmla="*/ 17770 w 8944218"/>
              <a:gd name="connsiteY0" fmla="*/ 0 h 6865831"/>
              <a:gd name="connsiteX1" fmla="*/ 4931600 w 8944218"/>
              <a:gd name="connsiteY1" fmla="*/ 0 h 6865831"/>
              <a:gd name="connsiteX2" fmla="*/ 4938378 w 8944218"/>
              <a:gd name="connsiteY2" fmla="*/ 6778 h 6865831"/>
              <a:gd name="connsiteX3" fmla="*/ 4939431 w 8944218"/>
              <a:gd name="connsiteY3" fmla="*/ 5724 h 6865831"/>
              <a:gd name="connsiteX4" fmla="*/ 4940097 w 8944218"/>
              <a:gd name="connsiteY4" fmla="*/ 6390 h 6865831"/>
              <a:gd name="connsiteX5" fmla="*/ 4946486 w 8944218"/>
              <a:gd name="connsiteY5" fmla="*/ 0 h 6865831"/>
              <a:gd name="connsiteX6" fmla="*/ 8944218 w 8944218"/>
              <a:gd name="connsiteY6" fmla="*/ 0 h 6865831"/>
              <a:gd name="connsiteX7" fmla="*/ 8944218 w 8944218"/>
              <a:gd name="connsiteY7" fmla="*/ 938217 h 6865831"/>
              <a:gd name="connsiteX8" fmla="*/ 8944218 w 8944218"/>
              <a:gd name="connsiteY8" fmla="*/ 951638 h 6865831"/>
              <a:gd name="connsiteX9" fmla="*/ 8944218 w 8944218"/>
              <a:gd name="connsiteY9" fmla="*/ 4018388 h 6865831"/>
              <a:gd name="connsiteX10" fmla="*/ 8944217 w 8944218"/>
              <a:gd name="connsiteY10" fmla="*/ 4018387 h 6865831"/>
              <a:gd name="connsiteX11" fmla="*/ 8944217 w 8944218"/>
              <a:gd name="connsiteY11" fmla="*/ 5877695 h 6865831"/>
              <a:gd name="connsiteX12" fmla="*/ 7956081 w 8944218"/>
              <a:gd name="connsiteY12" fmla="*/ 6865831 h 6865831"/>
              <a:gd name="connsiteX13" fmla="*/ 6852273 w 8944218"/>
              <a:gd name="connsiteY13" fmla="*/ 6865831 h 6865831"/>
              <a:gd name="connsiteX14" fmla="*/ 4940484 w 8944218"/>
              <a:gd name="connsiteY14" fmla="*/ 4954043 h 6865831"/>
              <a:gd name="connsiteX15" fmla="*/ 4939431 w 8944218"/>
              <a:gd name="connsiteY15" fmla="*/ 4955095 h 6865831"/>
              <a:gd name="connsiteX16" fmla="*/ 2475739 w 8944218"/>
              <a:gd name="connsiteY16" fmla="*/ 2491403 h 6865831"/>
              <a:gd name="connsiteX17" fmla="*/ 2474685 w 8944218"/>
              <a:gd name="connsiteY17" fmla="*/ 2492455 h 6865831"/>
              <a:gd name="connsiteX18" fmla="*/ 0 w 8944218"/>
              <a:gd name="connsiteY18" fmla="*/ 17770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944218" h="6865831">
                <a:moveTo>
                  <a:pt x="17770" y="0"/>
                </a:moveTo>
                <a:lnTo>
                  <a:pt x="4931600" y="0"/>
                </a:lnTo>
                <a:lnTo>
                  <a:pt x="4938378" y="6778"/>
                </a:lnTo>
                <a:lnTo>
                  <a:pt x="4939431" y="5724"/>
                </a:lnTo>
                <a:lnTo>
                  <a:pt x="4940097" y="6390"/>
                </a:lnTo>
                <a:lnTo>
                  <a:pt x="4946486" y="0"/>
                </a:lnTo>
                <a:lnTo>
                  <a:pt x="8944218" y="0"/>
                </a:lnTo>
                <a:lnTo>
                  <a:pt x="8944218" y="938217"/>
                </a:lnTo>
                <a:lnTo>
                  <a:pt x="8944218" y="951638"/>
                </a:lnTo>
                <a:lnTo>
                  <a:pt x="8944218" y="4018388"/>
                </a:lnTo>
                <a:lnTo>
                  <a:pt x="8944217" y="4018387"/>
                </a:lnTo>
                <a:lnTo>
                  <a:pt x="8944217" y="5877695"/>
                </a:lnTo>
                <a:lnTo>
                  <a:pt x="7956081" y="6865831"/>
                </a:lnTo>
                <a:lnTo>
                  <a:pt x="6852273" y="6865831"/>
                </a:lnTo>
                <a:lnTo>
                  <a:pt x="4940484" y="4954043"/>
                </a:lnTo>
                <a:lnTo>
                  <a:pt x="4939431" y="4955095"/>
                </a:lnTo>
                <a:lnTo>
                  <a:pt x="2475739" y="2491403"/>
                </a:lnTo>
                <a:lnTo>
                  <a:pt x="2474685" y="2492455"/>
                </a:lnTo>
                <a:lnTo>
                  <a:pt x="0" y="1777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11505070" y="636805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687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9F9B3A4-735B-401C-ADEE-60D2044799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44247" y="1694330"/>
            <a:ext cx="4548647" cy="2861135"/>
          </a:xfrm>
          <a:custGeom>
            <a:avLst/>
            <a:gdLst>
              <a:gd name="connsiteX0" fmla="*/ 0 w 4548647"/>
              <a:gd name="connsiteY0" fmla="*/ 0 h 2861134"/>
              <a:gd name="connsiteX1" fmla="*/ 4548647 w 4548647"/>
              <a:gd name="connsiteY1" fmla="*/ 0 h 2861134"/>
              <a:gd name="connsiteX2" fmla="*/ 4548647 w 4548647"/>
              <a:gd name="connsiteY2" fmla="*/ 2861134 h 2861134"/>
              <a:gd name="connsiteX3" fmla="*/ 0 w 4548647"/>
              <a:gd name="connsiteY3" fmla="*/ 2861134 h 2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8647" h="2861134">
                <a:moveTo>
                  <a:pt x="0" y="0"/>
                </a:moveTo>
                <a:lnTo>
                  <a:pt x="4548647" y="0"/>
                </a:lnTo>
                <a:lnTo>
                  <a:pt x="4548647" y="2861134"/>
                </a:lnTo>
                <a:lnTo>
                  <a:pt x="0" y="2861134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 lIns="91438" tIns="45719" rIns="91438" bIns="45719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93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05A69DFF-67A2-4717-A5F7-167EBB79AB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54012" y="3273329"/>
            <a:ext cx="1514687" cy="2442137"/>
          </a:xfrm>
          <a:custGeom>
            <a:avLst/>
            <a:gdLst>
              <a:gd name="connsiteX0" fmla="*/ 0 w 1514686"/>
              <a:gd name="connsiteY0" fmla="*/ 0 h 2442137"/>
              <a:gd name="connsiteX1" fmla="*/ 1514686 w 1514686"/>
              <a:gd name="connsiteY1" fmla="*/ 0 h 2442137"/>
              <a:gd name="connsiteX2" fmla="*/ 1514686 w 1514686"/>
              <a:gd name="connsiteY2" fmla="*/ 2442137 h 2442137"/>
              <a:gd name="connsiteX3" fmla="*/ 0 w 1514686"/>
              <a:gd name="connsiteY3" fmla="*/ 2442137 h 24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686" h="2442137">
                <a:moveTo>
                  <a:pt x="0" y="0"/>
                </a:moveTo>
                <a:lnTo>
                  <a:pt x="1514686" y="0"/>
                </a:lnTo>
                <a:lnTo>
                  <a:pt x="1514686" y="2442137"/>
                </a:lnTo>
                <a:lnTo>
                  <a:pt x="0" y="2442137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94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4A987E4-5098-48D7-B3D9-7C65E17B9A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0162" y="3662278"/>
            <a:ext cx="4496751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0DDDB151-FC67-4A93-B914-9C1A19B499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7739" y="3351145"/>
            <a:ext cx="4496751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5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-24"/>
            <a:ext cx="12192000" cy="9600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wrap="none" anchor="ctr"/>
          <a:lstStyle>
            <a:lvl1pPr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l" eaLnBrk="1" hangingPunct="1">
              <a:defRPr/>
            </a:pPr>
            <a:endParaRPr lang="zh-TW" altLang="en-US" sz="3200" i="0">
              <a:latin typeface="Calibri" pitchFamily="34" charset="0"/>
              <a:ea typeface="新細明體" pitchFamily="18" charset="-120"/>
            </a:endParaRPr>
          </a:p>
        </p:txBody>
      </p:sp>
      <p:cxnSp>
        <p:nvCxnSpPr>
          <p:cNvPr id="10" name="直線接點 9"/>
          <p:cNvCxnSpPr/>
          <p:nvPr userDrawn="1"/>
        </p:nvCxnSpPr>
        <p:spPr>
          <a:xfrm>
            <a:off x="614149" y="1009929"/>
            <a:ext cx="10958875" cy="0"/>
          </a:xfrm>
          <a:prstGeom prst="line">
            <a:avLst/>
          </a:prstGeom>
          <a:ln>
            <a:solidFill>
              <a:srgbClr val="EEE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17B471A2-741B-4AC3-824A-6FE9C5A8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8417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61217"/>
            <a:ext cx="9144000" cy="124874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916982"/>
            <a:ext cx="9144000" cy="65516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23E7-BEAD-4009-A5FA-7377890A8BD6}" type="datetime1">
              <a:rPr lang="zh-TW" altLang="en-US" smtClean="0"/>
              <a:t>2025/3/9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94028" y="6356350"/>
            <a:ext cx="455951" cy="365125"/>
          </a:xfrm>
        </p:spPr>
        <p:txBody>
          <a:bodyPr/>
          <a:lstStyle/>
          <a:p>
            <a:fld id="{B19DBCB3-FB94-44E9-8530-10FD1EDBF0FD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1" y="6372993"/>
            <a:ext cx="7944465" cy="357188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54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11723688" y="6372993"/>
            <a:ext cx="468312" cy="357188"/>
          </a:xfrm>
          <a:prstGeom prst="rect">
            <a:avLst/>
          </a:prstGeom>
          <a:gradFill rotWithShape="1">
            <a:gsLst>
              <a:gs pos="0">
                <a:srgbClr val="45B2A5"/>
              </a:gs>
              <a:gs pos="100000">
                <a:srgbClr val="009583"/>
              </a:gs>
            </a:gsLst>
            <a:lin ang="54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9" name="Line 18"/>
          <p:cNvSpPr>
            <a:spLocks noChangeShapeType="1"/>
          </p:cNvSpPr>
          <p:nvPr userDrawn="1"/>
        </p:nvSpPr>
        <p:spPr bwMode="auto">
          <a:xfrm>
            <a:off x="684215" y="3716339"/>
            <a:ext cx="105098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0" name="Line 19"/>
          <p:cNvSpPr>
            <a:spLocks noChangeShapeType="1"/>
          </p:cNvSpPr>
          <p:nvPr userDrawn="1"/>
        </p:nvSpPr>
        <p:spPr bwMode="auto">
          <a:xfrm>
            <a:off x="1116014" y="2060575"/>
            <a:ext cx="1038702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1" name="Rectangle 20"/>
          <p:cNvSpPr>
            <a:spLocks noChangeArrowheads="1"/>
          </p:cNvSpPr>
          <p:nvPr userDrawn="1"/>
        </p:nvSpPr>
        <p:spPr bwMode="auto">
          <a:xfrm>
            <a:off x="538164" y="2189166"/>
            <a:ext cx="144463" cy="142875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2" name="Rectangle 21"/>
          <p:cNvSpPr>
            <a:spLocks noChangeArrowheads="1"/>
          </p:cNvSpPr>
          <p:nvPr userDrawn="1"/>
        </p:nvSpPr>
        <p:spPr bwMode="auto">
          <a:xfrm>
            <a:off x="755652" y="1973265"/>
            <a:ext cx="144463" cy="142875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3" name="Rectangle 22"/>
          <p:cNvSpPr>
            <a:spLocks noChangeArrowheads="1"/>
          </p:cNvSpPr>
          <p:nvPr userDrawn="1"/>
        </p:nvSpPr>
        <p:spPr bwMode="auto">
          <a:xfrm>
            <a:off x="11380932" y="3630615"/>
            <a:ext cx="144463" cy="142875"/>
          </a:xfrm>
          <a:prstGeom prst="rect">
            <a:avLst/>
          </a:prstGeom>
          <a:gradFill rotWithShape="1">
            <a:gsLst>
              <a:gs pos="0">
                <a:srgbClr val="45A4B6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4" name="Rectangle 23"/>
          <p:cNvSpPr>
            <a:spLocks noChangeArrowheads="1"/>
          </p:cNvSpPr>
          <p:nvPr userDrawn="1"/>
        </p:nvSpPr>
        <p:spPr bwMode="auto">
          <a:xfrm>
            <a:off x="11598419" y="3414713"/>
            <a:ext cx="144463" cy="142875"/>
          </a:xfrm>
          <a:prstGeom prst="rect">
            <a:avLst/>
          </a:prstGeom>
          <a:gradFill rotWithShape="1">
            <a:gsLst>
              <a:gs pos="0">
                <a:srgbClr val="45A4B6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5" name="Rectangle 24"/>
          <p:cNvSpPr>
            <a:spLocks noChangeArrowheads="1"/>
          </p:cNvSpPr>
          <p:nvPr userDrawn="1"/>
        </p:nvSpPr>
        <p:spPr bwMode="auto">
          <a:xfrm>
            <a:off x="538164" y="1973265"/>
            <a:ext cx="144463" cy="142875"/>
          </a:xfrm>
          <a:prstGeom prst="rect">
            <a:avLst/>
          </a:prstGeom>
          <a:gradFill rotWithShape="1">
            <a:gsLst>
              <a:gs pos="0">
                <a:srgbClr val="35AB9D"/>
              </a:gs>
              <a:gs pos="100000">
                <a:srgbClr val="009583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6" name="Rectangle 25"/>
          <p:cNvSpPr>
            <a:spLocks noChangeArrowheads="1"/>
          </p:cNvSpPr>
          <p:nvPr userDrawn="1"/>
        </p:nvSpPr>
        <p:spPr bwMode="auto">
          <a:xfrm>
            <a:off x="11600007" y="3632203"/>
            <a:ext cx="144463" cy="142875"/>
          </a:xfrm>
          <a:prstGeom prst="rect">
            <a:avLst/>
          </a:prstGeom>
          <a:gradFill rotWithShape="1">
            <a:gsLst>
              <a:gs pos="0">
                <a:srgbClr val="35AB9D"/>
              </a:gs>
              <a:gs pos="100000">
                <a:srgbClr val="009583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7" name="Rectangle 11"/>
          <p:cNvSpPr>
            <a:spLocks noChangeArrowheads="1"/>
          </p:cNvSpPr>
          <p:nvPr userDrawn="1"/>
        </p:nvSpPr>
        <p:spPr bwMode="auto">
          <a:xfrm>
            <a:off x="0" y="6788151"/>
            <a:ext cx="12204000" cy="69851"/>
          </a:xfrm>
          <a:prstGeom prst="rect">
            <a:avLst/>
          </a:prstGeom>
          <a:solidFill>
            <a:srgbClr val="EEECE1"/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defTabSz="914377" eaLnBrk="1" hangingPunct="1">
              <a:defRPr/>
            </a:pPr>
            <a:endParaRPr lang="zh-TW" altLang="en-US" sz="1867" kern="0">
              <a:solidFill>
                <a:prstClr val="black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60" y="6334676"/>
            <a:ext cx="3204000" cy="3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87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-24"/>
            <a:ext cx="12192000" cy="9600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wrap="none" anchor="ctr"/>
          <a:lstStyle>
            <a:lvl1pPr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l" eaLnBrk="1" hangingPunct="1">
              <a:defRPr/>
            </a:pPr>
            <a:endParaRPr lang="zh-TW" altLang="en-US" sz="3200" i="0"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627797" y="242295"/>
            <a:ext cx="10958875" cy="835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cxnSp>
        <p:nvCxnSpPr>
          <p:cNvPr id="10" name="直線接點 9"/>
          <p:cNvCxnSpPr/>
          <p:nvPr userDrawn="1"/>
        </p:nvCxnSpPr>
        <p:spPr>
          <a:xfrm>
            <a:off x="614149" y="1009929"/>
            <a:ext cx="10958875" cy="0"/>
          </a:xfrm>
          <a:prstGeom prst="line">
            <a:avLst/>
          </a:prstGeom>
          <a:ln>
            <a:solidFill>
              <a:srgbClr val="EEE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66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BCC21E7-B949-43E3-B1A1-A01F4095FC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11505070" y="636805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157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23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C6A316B-C528-4EAD-8C2D-A46D04B519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075" y="1694145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97BF8D35-25B1-4FD4-BCB6-0894131175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3587" y="1694145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0A52F6D5-B2FA-4648-A7C4-6BC468F272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19984" y="1694145"/>
            <a:ext cx="2100208" cy="2088868"/>
          </a:xfrm>
          <a:custGeom>
            <a:avLst/>
            <a:gdLst>
              <a:gd name="connsiteX0" fmla="*/ 0 w 2100208"/>
              <a:gd name="connsiteY0" fmla="*/ 0 h 2088868"/>
              <a:gd name="connsiteX1" fmla="*/ 2100208 w 2100208"/>
              <a:gd name="connsiteY1" fmla="*/ 0 h 2088868"/>
              <a:gd name="connsiteX2" fmla="*/ 2100208 w 2100208"/>
              <a:gd name="connsiteY2" fmla="*/ 2088868 h 2088868"/>
              <a:gd name="connsiteX3" fmla="*/ 0 w 2100208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08" h="2088868">
                <a:moveTo>
                  <a:pt x="0" y="0"/>
                </a:moveTo>
                <a:lnTo>
                  <a:pt x="2100208" y="0"/>
                </a:lnTo>
                <a:lnTo>
                  <a:pt x="2100208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9185A2F2-0665-4289-99CF-CE6839B03D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8703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B846096C-4C1C-45DB-B622-C12BADFF5C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73742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6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E391188B-14E8-4DCD-950A-AE89C0221E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6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2E2325C-B237-4C65-A1CF-B7989C7E6C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6127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0D58AD2-6733-4483-9780-9887071A28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2257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432F6C63-AB2A-48A8-B583-B0C3C78C2B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96561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44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B22387BA-39FA-4B5B-A24F-6972B6450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3" y="1616102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196AD7B5-76BA-4C31-9438-03820A7A61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4713" y="3793786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F521F6C2-5C70-438B-BC12-C9456C9441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0315" y="1616102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BF5D2649-EDD8-4E9E-875C-D51E87E67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0315" y="3793786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36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0E4BB03-6381-4E88-96B9-94ADD1F4F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3036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4818A7-FDDB-461D-93ED-915694DF4D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0586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E21D3F68-1E67-4C04-AE74-F8AA5361DC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8137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25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3E383B08-EB36-448C-B843-41C9029782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9665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4BB57E6-2F68-46CF-8328-F203DF1E26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930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190268DF-9BA5-4BEC-B91D-0658AA1F82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4194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EA8FA15C-08E3-4A26-BA8D-1D9CF6799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6458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30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C14818E-3A05-4DD9-9C20-117EFB75A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00872" y="1641487"/>
            <a:ext cx="3708001" cy="2347284"/>
          </a:xfrm>
          <a:custGeom>
            <a:avLst/>
            <a:gdLst>
              <a:gd name="connsiteX0" fmla="*/ 0 w 3708001"/>
              <a:gd name="connsiteY0" fmla="*/ 0 h 2347284"/>
              <a:gd name="connsiteX1" fmla="*/ 3708001 w 3708001"/>
              <a:gd name="connsiteY1" fmla="*/ 0 h 2347284"/>
              <a:gd name="connsiteX2" fmla="*/ 3708001 w 3708001"/>
              <a:gd name="connsiteY2" fmla="*/ 2347284 h 2347284"/>
              <a:gd name="connsiteX3" fmla="*/ 0 w 3708001"/>
              <a:gd name="connsiteY3" fmla="*/ 2347284 h 2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8001" h="2347284">
                <a:moveTo>
                  <a:pt x="0" y="0"/>
                </a:moveTo>
                <a:lnTo>
                  <a:pt x="3708001" y="0"/>
                </a:lnTo>
                <a:lnTo>
                  <a:pt x="3708001" y="2347284"/>
                </a:lnTo>
                <a:lnTo>
                  <a:pt x="0" y="234728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17D4E2FB-8BAE-4F3E-98FB-2E8C2FFD4A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9203" y="1641488"/>
            <a:ext cx="3323559" cy="2051173"/>
          </a:xfrm>
          <a:custGeom>
            <a:avLst/>
            <a:gdLst>
              <a:gd name="connsiteX0" fmla="*/ 0 w 3323559"/>
              <a:gd name="connsiteY0" fmla="*/ 0 h 2051173"/>
              <a:gd name="connsiteX1" fmla="*/ 3323559 w 3323559"/>
              <a:gd name="connsiteY1" fmla="*/ 0 h 2051173"/>
              <a:gd name="connsiteX2" fmla="*/ 3323559 w 3323559"/>
              <a:gd name="connsiteY2" fmla="*/ 2051173 h 2051173"/>
              <a:gd name="connsiteX3" fmla="*/ 0 w 3323559"/>
              <a:gd name="connsiteY3" fmla="*/ 2051173 h 20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559" h="2051173">
                <a:moveTo>
                  <a:pt x="0" y="0"/>
                </a:moveTo>
                <a:lnTo>
                  <a:pt x="3323559" y="0"/>
                </a:lnTo>
                <a:lnTo>
                  <a:pt x="3323559" y="2051173"/>
                </a:lnTo>
                <a:lnTo>
                  <a:pt x="0" y="2051173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B7870F6-7E23-4F76-AEB6-7E26068AFE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4715" y="4172231"/>
            <a:ext cx="6934157" cy="1765008"/>
          </a:xfrm>
          <a:custGeom>
            <a:avLst/>
            <a:gdLst>
              <a:gd name="connsiteX0" fmla="*/ 0 w 6934157"/>
              <a:gd name="connsiteY0" fmla="*/ 0 h 1765008"/>
              <a:gd name="connsiteX1" fmla="*/ 6934157 w 6934157"/>
              <a:gd name="connsiteY1" fmla="*/ 0 h 1765008"/>
              <a:gd name="connsiteX2" fmla="*/ 6934157 w 6934157"/>
              <a:gd name="connsiteY2" fmla="*/ 1765008 h 1765008"/>
              <a:gd name="connsiteX3" fmla="*/ 0 w 6934157"/>
              <a:gd name="connsiteY3" fmla="*/ 1765008 h 176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4157" h="1765008">
                <a:moveTo>
                  <a:pt x="0" y="0"/>
                </a:moveTo>
                <a:lnTo>
                  <a:pt x="6934157" y="0"/>
                </a:lnTo>
                <a:lnTo>
                  <a:pt x="6934157" y="1765008"/>
                </a:lnTo>
                <a:lnTo>
                  <a:pt x="0" y="176500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42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 hidden="1"/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273" imgH="274" progId="TCLayout.ActiveDocument.1">
                  <p:embed/>
                </p:oleObj>
              </mc:Choice>
              <mc:Fallback>
                <p:oleObj name="think-cell Slide" r:id="rId18" imgW="273" imgH="274" progId="TCLayout.ActiveDocument.1">
                  <p:embed/>
                  <p:pic>
                    <p:nvPicPr>
                      <p:cNvPr id="2" name="物件 1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菱形 6">
            <a:extLst>
              <a:ext uri="{FF2B5EF4-FFF2-40B4-BE49-F238E27FC236}">
                <a16:creationId xmlns:a16="http://schemas.microsoft.com/office/drawing/2014/main" id="{A832896A-8739-4601-84B6-1F10BA781B2F}"/>
              </a:ext>
            </a:extLst>
          </p:cNvPr>
          <p:cNvSpPr/>
          <p:nvPr/>
        </p:nvSpPr>
        <p:spPr>
          <a:xfrm>
            <a:off x="946539" y="403600"/>
            <a:ext cx="421909" cy="465380"/>
          </a:xfrm>
          <a:prstGeom prst="diamond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51987B-F4CB-49EA-B37A-23307F9CD06F}"/>
              </a:ext>
            </a:extLst>
          </p:cNvPr>
          <p:cNvSpPr/>
          <p:nvPr/>
        </p:nvSpPr>
        <p:spPr>
          <a:xfrm>
            <a:off x="1" y="-1"/>
            <a:ext cx="12192000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E7AB0C2-FD94-4207-84A2-F6ED87F8F59A}"/>
              </a:ext>
            </a:extLst>
          </p:cNvPr>
          <p:cNvSpPr/>
          <p:nvPr userDrawn="1"/>
        </p:nvSpPr>
        <p:spPr>
          <a:xfrm>
            <a:off x="83114" y="2"/>
            <a:ext cx="1676403" cy="914401"/>
          </a:xfrm>
          <a:custGeom>
            <a:avLst/>
            <a:gdLst>
              <a:gd name="connsiteX0" fmla="*/ 76200 w 1676402"/>
              <a:gd name="connsiteY0" fmla="*/ 0 h 914401"/>
              <a:gd name="connsiteX1" fmla="*/ 1600202 w 1676402"/>
              <a:gd name="connsiteY1" fmla="*/ 0 h 914401"/>
              <a:gd name="connsiteX2" fmla="*/ 1676402 w 1676402"/>
              <a:gd name="connsiteY2" fmla="*/ 76200 h 914401"/>
              <a:gd name="connsiteX3" fmla="*/ 838201 w 1676402"/>
              <a:gd name="connsiteY3" fmla="*/ 914401 h 914401"/>
              <a:gd name="connsiteX4" fmla="*/ 0 w 1676402"/>
              <a:gd name="connsiteY4" fmla="*/ 7620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2" h="914401">
                <a:moveTo>
                  <a:pt x="76200" y="0"/>
                </a:moveTo>
                <a:lnTo>
                  <a:pt x="1600202" y="0"/>
                </a:lnTo>
                <a:lnTo>
                  <a:pt x="1676402" y="76200"/>
                </a:lnTo>
                <a:lnTo>
                  <a:pt x="838201" y="914401"/>
                </a:lnTo>
                <a:lnTo>
                  <a:pt x="0" y="76200"/>
                </a:lnTo>
                <a:close/>
              </a:path>
            </a:pathLst>
          </a:custGeom>
          <a:solidFill>
            <a:srgbClr val="018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420DFCEC-C31F-4B19-8188-4A0B6DAC7476}"/>
              </a:ext>
            </a:extLst>
          </p:cNvPr>
          <p:cNvSpPr/>
          <p:nvPr/>
        </p:nvSpPr>
        <p:spPr>
          <a:xfrm>
            <a:off x="83117" y="222629"/>
            <a:ext cx="621545" cy="62154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DDEFA6-3FC5-43C1-9B84-FAEA11BACE99}"/>
              </a:ext>
            </a:extLst>
          </p:cNvPr>
          <p:cNvSpPr/>
          <p:nvPr/>
        </p:nvSpPr>
        <p:spPr>
          <a:xfrm>
            <a:off x="1" y="6715376"/>
            <a:ext cx="12192000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文字方塊 11"/>
          <p:cNvSpPr txBox="1"/>
          <p:nvPr userDrawn="1"/>
        </p:nvSpPr>
        <p:spPr>
          <a:xfrm>
            <a:off x="11784849" y="6448822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116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60" r:id="rId14"/>
    <p:sldLayoutId id="2147483859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5" Type="http://schemas.openxmlformats.org/officeDocument/2006/relationships/image" Target="../media/image50.png"/><Relationship Id="rId10" Type="http://schemas.openxmlformats.org/officeDocument/2006/relationships/image" Target="../media/image57.png"/><Relationship Id="rId19" Type="http://schemas.openxmlformats.org/officeDocument/2006/relationships/image" Target="../media/image72.png"/><Relationship Id="rId4" Type="http://schemas.openxmlformats.org/officeDocument/2006/relationships/image" Target="../media/image60.png"/><Relationship Id="rId9" Type="http://schemas.openxmlformats.org/officeDocument/2006/relationships/image" Target="../media/image56.png"/><Relationship Id="rId14" Type="http://schemas.openxmlformats.org/officeDocument/2006/relationships/image" Target="../media/image68.png"/><Relationship Id="rId22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.wdp"/><Relationship Id="rId18" Type="http://schemas.openxmlformats.org/officeDocument/2006/relationships/image" Target="../media/image24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microsoft.com/office/2007/relationships/hdphoto" Target="../media/hdphoto3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microsoft.com/office/2007/relationships/hdphoto" Target="../media/hdphoto2.wdp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物件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5" name="物件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415126"/>
            <a:ext cx="9144000" cy="1248745"/>
          </a:xfrm>
        </p:spPr>
        <p:txBody>
          <a:bodyPr anchor="ctr">
            <a:noAutofit/>
          </a:bodyPr>
          <a:lstStyle/>
          <a:p>
            <a:pPr algn="l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強化學習初探</a:t>
            </a:r>
            <a:r>
              <a:rPr lang="zh-TW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從學習流程到決策模型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789144"/>
            <a:ext cx="9144000" cy="406925"/>
          </a:xfrm>
        </p:spPr>
        <p:txBody>
          <a:bodyPr>
            <a:normAutofit/>
          </a:bodyPr>
          <a:lstStyle/>
          <a:p>
            <a:pPr algn="l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場外監控組 張遠耀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FD8116E-3BAF-4270-9E3F-78E707A07CAE}"/>
              </a:ext>
            </a:extLst>
          </p:cNvPr>
          <p:cNvGrpSpPr/>
          <p:nvPr/>
        </p:nvGrpSpPr>
        <p:grpSpPr>
          <a:xfrm>
            <a:off x="1627693" y="4233976"/>
            <a:ext cx="1292716" cy="353942"/>
            <a:chOff x="1420137" y="3798194"/>
            <a:chExt cx="1859634" cy="481248"/>
          </a:xfrm>
          <a:solidFill>
            <a:srgbClr val="DA2028">
              <a:alpha val="80000"/>
            </a:srgbClr>
          </a:solidFill>
        </p:grpSpPr>
        <p:sp>
          <p:nvSpPr>
            <p:cNvPr id="7" name="矩形: 圆角 11">
              <a:extLst>
                <a:ext uri="{FF2B5EF4-FFF2-40B4-BE49-F238E27FC236}">
                  <a16:creationId xmlns:a16="http://schemas.microsoft.com/office/drawing/2014/main" id="{E4D1773E-8ABC-4408-AA10-F962CFE54967}"/>
                </a:ext>
              </a:extLst>
            </p:cNvPr>
            <p:cNvSpPr/>
            <p:nvPr/>
          </p:nvSpPr>
          <p:spPr>
            <a:xfrm rot="16200000" flipH="1">
              <a:off x="2110155" y="3109826"/>
              <a:ext cx="479598" cy="1859634"/>
            </a:xfrm>
            <a:prstGeom prst="roundRect">
              <a:avLst>
                <a:gd name="adj" fmla="val 41962"/>
              </a:avLst>
            </a:prstGeom>
            <a:solidFill>
              <a:srgbClr val="008FC7"/>
            </a:solidFill>
            <a:ln w="1905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0CB939E1-4FD6-4687-BAE7-24BBC7E84BBE}"/>
                </a:ext>
              </a:extLst>
            </p:cNvPr>
            <p:cNvSpPr txBox="1"/>
            <p:nvPr/>
          </p:nvSpPr>
          <p:spPr>
            <a:xfrm flipH="1">
              <a:off x="1527191" y="3798194"/>
              <a:ext cx="1660807" cy="4603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微软雅黑"/>
                  <a:cs typeface="+mn-ea"/>
                  <a:sym typeface="+mn-lt"/>
                </a:rPr>
                <a:t>2025.3.3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389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A753C65-9E74-4FEF-BF5F-D9F1274D1688}"/>
              </a:ext>
            </a:extLst>
          </p:cNvPr>
          <p:cNvSpPr txBox="1"/>
          <p:nvPr/>
        </p:nvSpPr>
        <p:spPr>
          <a:xfrm>
            <a:off x="4851586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54CB9FBF-495A-410B-83F3-A19C753EDE09}"/>
              </a:ext>
            </a:extLst>
          </p:cNvPr>
          <p:cNvSpPr txBox="1"/>
          <p:nvPr/>
        </p:nvSpPr>
        <p:spPr>
          <a:xfrm>
            <a:off x="8560151" y="2494498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88E4F054-D4B0-4EBD-9AD7-DC901B8485C0}"/>
              </a:ext>
            </a:extLst>
          </p:cNvPr>
          <p:cNvSpPr txBox="1"/>
          <p:nvPr/>
        </p:nvSpPr>
        <p:spPr>
          <a:xfrm>
            <a:off x="4609055" y="48160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3B64BC20-296A-4CF6-9A3E-EFFE13F1456F}"/>
              </a:ext>
            </a:extLst>
          </p:cNvPr>
          <p:cNvSpPr txBox="1"/>
          <p:nvPr/>
        </p:nvSpPr>
        <p:spPr>
          <a:xfrm>
            <a:off x="945939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CF17823-8B8F-47BE-9DDC-E0B9032CBD32}"/>
              </a:ext>
            </a:extLst>
          </p:cNvPr>
          <p:cNvSpPr txBox="1"/>
          <p:nvPr/>
        </p:nvSpPr>
        <p:spPr>
          <a:xfrm>
            <a:off x="4755306" y="249895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23492F43-84C6-4C2F-B7EA-0592B9A3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1" y="3044672"/>
            <a:ext cx="1435100" cy="1401725"/>
          </a:xfrm>
          <a:prstGeom prst="rect">
            <a:avLst/>
          </a:prstGeom>
        </p:spPr>
      </p:pic>
      <p:sp>
        <p:nvSpPr>
          <p:cNvPr id="88" name="文字方塊 87">
            <a:extLst>
              <a:ext uri="{FF2B5EF4-FFF2-40B4-BE49-F238E27FC236}">
                <a16:creationId xmlns:a16="http://schemas.microsoft.com/office/drawing/2014/main" id="{4D055DF4-B92C-4363-A95B-6B19226FC305}"/>
              </a:ext>
            </a:extLst>
          </p:cNvPr>
          <p:cNvSpPr txBox="1"/>
          <p:nvPr/>
        </p:nvSpPr>
        <p:spPr>
          <a:xfrm>
            <a:off x="4585202" y="502829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太空侵略者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806EF0F0-E133-4B8C-BCE5-32EDA8F28ACC}"/>
              </a:ext>
            </a:extLst>
          </p:cNvPr>
          <p:cNvGrpSpPr/>
          <p:nvPr/>
        </p:nvGrpSpPr>
        <p:grpSpPr>
          <a:xfrm>
            <a:off x="8322222" y="2826789"/>
            <a:ext cx="1503333" cy="917458"/>
            <a:chOff x="8753671" y="3271934"/>
            <a:chExt cx="1503333" cy="917458"/>
          </a:xfrm>
        </p:grpSpPr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5976D145-4F08-4C83-BF58-0BB325B01359}"/>
                </a:ext>
              </a:extLst>
            </p:cNvPr>
            <p:cNvGrpSpPr/>
            <p:nvPr/>
          </p:nvGrpSpPr>
          <p:grpSpPr>
            <a:xfrm>
              <a:off x="9087204" y="3881117"/>
              <a:ext cx="324000" cy="307452"/>
              <a:chOff x="8960744" y="3429001"/>
              <a:chExt cx="324000" cy="307452"/>
            </a:xfrm>
          </p:grpSpPr>
          <p:sp>
            <p:nvSpPr>
              <p:cNvPr id="100" name="箭號: 向右 99">
                <a:extLst>
                  <a:ext uri="{FF2B5EF4-FFF2-40B4-BE49-F238E27FC236}">
                    <a16:creationId xmlns:a16="http://schemas.microsoft.com/office/drawing/2014/main" id="{2DF29B4B-E261-4C71-93BB-E8AB195EB3C2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1" name="箭號: 向右 100">
                <a:extLst>
                  <a:ext uri="{FF2B5EF4-FFF2-40B4-BE49-F238E27FC236}">
                    <a16:creationId xmlns:a16="http://schemas.microsoft.com/office/drawing/2014/main" id="{B9C8B35A-AD9B-45F7-819F-842EC0633925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B6D2DFE0-672C-42AC-B245-28BCDD4052AB}"/>
                </a:ext>
              </a:extLst>
            </p:cNvPr>
            <p:cNvGrpSpPr/>
            <p:nvPr/>
          </p:nvGrpSpPr>
          <p:grpSpPr>
            <a:xfrm rot="10800000">
              <a:off x="9616972" y="3881940"/>
              <a:ext cx="324000" cy="307452"/>
              <a:chOff x="8960744" y="3429001"/>
              <a:chExt cx="324000" cy="307452"/>
            </a:xfrm>
          </p:grpSpPr>
          <p:sp>
            <p:nvSpPr>
              <p:cNvPr id="98" name="箭號: 向右 97">
                <a:extLst>
                  <a:ext uri="{FF2B5EF4-FFF2-40B4-BE49-F238E27FC236}">
                    <a16:creationId xmlns:a16="http://schemas.microsoft.com/office/drawing/2014/main" id="{3CCDB85A-A21A-4572-9915-F6CEB7CED4A4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箭號: 向右 98">
                <a:extLst>
                  <a:ext uri="{FF2B5EF4-FFF2-40B4-BE49-F238E27FC236}">
                    <a16:creationId xmlns:a16="http://schemas.microsoft.com/office/drawing/2014/main" id="{5354197E-189E-4614-939D-BFB56EDBEC2F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D89AB44-23BF-44A5-935D-F35FD965D268}"/>
                </a:ext>
              </a:extLst>
            </p:cNvPr>
            <p:cNvGrpSpPr/>
            <p:nvPr/>
          </p:nvGrpSpPr>
          <p:grpSpPr>
            <a:xfrm rot="5400000">
              <a:off x="9352910" y="3548544"/>
              <a:ext cx="324000" cy="307452"/>
              <a:chOff x="8960744" y="3429001"/>
              <a:chExt cx="324000" cy="307452"/>
            </a:xfrm>
          </p:grpSpPr>
          <p:sp>
            <p:nvSpPr>
              <p:cNvPr id="96" name="箭號: 向右 95">
                <a:extLst>
                  <a:ext uri="{FF2B5EF4-FFF2-40B4-BE49-F238E27FC236}">
                    <a16:creationId xmlns:a16="http://schemas.microsoft.com/office/drawing/2014/main" id="{8185C222-790D-4C36-9849-A48F23DA6F40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箭號: 向右 96">
                <a:extLst>
                  <a:ext uri="{FF2B5EF4-FFF2-40B4-BE49-F238E27FC236}">
                    <a16:creationId xmlns:a16="http://schemas.microsoft.com/office/drawing/2014/main" id="{F6A36D82-5270-4AFD-94C0-4B846098221E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F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1053C819-A5D6-46C1-8980-0B4B151911BE}"/>
                </a:ext>
              </a:extLst>
            </p:cNvPr>
            <p:cNvSpPr txBox="1"/>
            <p:nvPr/>
          </p:nvSpPr>
          <p:spPr>
            <a:xfrm>
              <a:off x="8753671" y="3896343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A7A83307-E1E6-4AF5-A068-058ADE92474C}"/>
                </a:ext>
              </a:extLst>
            </p:cNvPr>
            <p:cNvSpPr txBox="1"/>
            <p:nvPr/>
          </p:nvSpPr>
          <p:spPr>
            <a:xfrm>
              <a:off x="9933004" y="3902519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860F703E-2B72-4D37-99BA-AC7607AA1AEF}"/>
                </a:ext>
              </a:extLst>
            </p:cNvPr>
            <p:cNvSpPr txBox="1"/>
            <p:nvPr/>
          </p:nvSpPr>
          <p:spPr>
            <a:xfrm>
              <a:off x="9229055" y="3271934"/>
              <a:ext cx="56023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開火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2" name="圖片 101">
            <a:extLst>
              <a:ext uri="{FF2B5EF4-FFF2-40B4-BE49-F238E27FC236}">
                <a16:creationId xmlns:a16="http://schemas.microsoft.com/office/drawing/2014/main" id="{57D04F26-8CE4-4BCB-8620-F2AB99E53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608" y="1678853"/>
            <a:ext cx="1060249" cy="409337"/>
          </a:xfrm>
          <a:prstGeom prst="rect">
            <a:avLst/>
          </a:prstGeo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1392E059-E133-4C6B-B7D6-4672793B0A52}"/>
              </a:ext>
            </a:extLst>
          </p:cNvPr>
          <p:cNvSpPr txBox="1"/>
          <p:nvPr/>
        </p:nvSpPr>
        <p:spPr>
          <a:xfrm>
            <a:off x="4075864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15E95627-58BD-40C9-BE2F-216D462DBC50}"/>
              </a:ext>
            </a:extLst>
          </p:cNvPr>
          <p:cNvGrpSpPr/>
          <p:nvPr/>
        </p:nvGrpSpPr>
        <p:grpSpPr>
          <a:xfrm>
            <a:off x="4480321" y="5276057"/>
            <a:ext cx="1435100" cy="1401725"/>
            <a:chOff x="1211636" y="2855435"/>
            <a:chExt cx="1435100" cy="1401725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4843FD19-324D-4808-8B41-7ABACD6E6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636" y="2855435"/>
              <a:ext cx="1435100" cy="1401725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344208F9-7E24-486B-A2BE-5B88921A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362" y="2893372"/>
              <a:ext cx="160810" cy="1008000"/>
            </a:xfrm>
            <a:prstGeom prst="rect">
              <a:avLst/>
            </a:pr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076FB21C-8388-48AF-8386-9D43F634B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4889" y="2893372"/>
              <a:ext cx="160810" cy="1008000"/>
            </a:xfrm>
            <a:prstGeom prst="rect">
              <a:avLst/>
            </a:prstGeom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3B84D5F8-1461-4BA4-8977-EF7CF6B7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0705" y="3801197"/>
              <a:ext cx="166687" cy="138112"/>
            </a:xfrm>
            <a:prstGeom prst="rect">
              <a:avLst/>
            </a:prstGeom>
          </p:spPr>
        </p:pic>
      </p:grp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446B63FF-464F-47C9-816E-A67D6A12D079}"/>
              </a:ext>
            </a:extLst>
          </p:cNvPr>
          <p:cNvSpPr txBox="1"/>
          <p:nvPr/>
        </p:nvSpPr>
        <p:spPr>
          <a:xfrm>
            <a:off x="742857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48B56F12-076C-4B7D-A412-146A8AB53215}"/>
              </a:ext>
            </a:extLst>
          </p:cNvPr>
          <p:cNvSpPr txBox="1"/>
          <p:nvPr/>
        </p:nvSpPr>
        <p:spPr>
          <a:xfrm>
            <a:off x="4578719" y="2771497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消滅外星人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6B9F92A5-1AD8-4638-A2AB-F08AC5FFEC02}"/>
              </a:ext>
            </a:extLst>
          </p:cNvPr>
          <p:cNvGrpSpPr/>
          <p:nvPr/>
        </p:nvGrpSpPr>
        <p:grpSpPr>
          <a:xfrm>
            <a:off x="4753765" y="3068825"/>
            <a:ext cx="885476" cy="1469915"/>
            <a:chOff x="5358059" y="3132434"/>
            <a:chExt cx="885476" cy="1469915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8F3D4359-1274-4631-B623-D7EF3188D12F}"/>
                </a:ext>
              </a:extLst>
            </p:cNvPr>
            <p:cNvGrpSpPr/>
            <p:nvPr/>
          </p:nvGrpSpPr>
          <p:grpSpPr>
            <a:xfrm>
              <a:off x="5400581" y="3132434"/>
              <a:ext cx="812346" cy="1399720"/>
              <a:chOff x="4170784" y="3478353"/>
              <a:chExt cx="812346" cy="1399720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254FB2EC-DB7B-4B7B-9D4E-272060800D08}"/>
                  </a:ext>
                </a:extLst>
              </p:cNvPr>
              <p:cNvSpPr/>
              <p:nvPr/>
            </p:nvSpPr>
            <p:spPr>
              <a:xfrm>
                <a:off x="4431577" y="3517902"/>
                <a:ext cx="539957" cy="13601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D0D6959-B682-4670-81F2-BF0096EBF1ED}"/>
                  </a:ext>
                </a:extLst>
              </p:cNvPr>
              <p:cNvSpPr txBox="1"/>
              <p:nvPr/>
            </p:nvSpPr>
            <p:spPr>
              <a:xfrm>
                <a:off x="4572557" y="4519037"/>
                <a:ext cx="38735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50</a:t>
                </a:r>
              </a:p>
            </p:txBody>
          </p:sp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C0788E80-E7DF-46E3-A247-7E3C5531D9F8}"/>
                  </a:ext>
                </a:extLst>
              </p:cNvPr>
              <p:cNvSpPr txBox="1"/>
              <p:nvPr/>
            </p:nvSpPr>
            <p:spPr>
              <a:xfrm>
                <a:off x="4517455" y="4327412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100</a:t>
                </a:r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AB15C857-BF98-4989-85B3-0C546A34F3AB}"/>
                  </a:ext>
                </a:extLst>
              </p:cNvPr>
              <p:cNvSpPr txBox="1"/>
              <p:nvPr/>
            </p:nvSpPr>
            <p:spPr>
              <a:xfrm>
                <a:off x="4525109" y="4110575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150</a:t>
                </a:r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BF31B3E2-C246-4411-8D84-11B915138209}"/>
                  </a:ext>
                </a:extLst>
              </p:cNvPr>
              <p:cNvSpPr txBox="1"/>
              <p:nvPr/>
            </p:nvSpPr>
            <p:spPr>
              <a:xfrm>
                <a:off x="4534642" y="3893738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200</a:t>
                </a: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531281C8-C3E0-4F15-A9BB-9A37383A8869}"/>
                  </a:ext>
                </a:extLst>
              </p:cNvPr>
              <p:cNvSpPr txBox="1"/>
              <p:nvPr/>
            </p:nvSpPr>
            <p:spPr>
              <a:xfrm>
                <a:off x="4534805" y="3695951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250</a:t>
                </a:r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46E55166-26FE-4D07-908B-0CCADED14F41}"/>
                  </a:ext>
                </a:extLst>
              </p:cNvPr>
              <p:cNvSpPr txBox="1"/>
              <p:nvPr/>
            </p:nvSpPr>
            <p:spPr>
              <a:xfrm>
                <a:off x="4538287" y="3478353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300</a:t>
                </a:r>
              </a:p>
            </p:txBody>
          </p:sp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FE198CB0-953D-4B5A-A049-358F4ED66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0784" y="3515590"/>
                <a:ext cx="290872" cy="1362483"/>
              </a:xfrm>
              <a:prstGeom prst="rect">
                <a:avLst/>
              </a:prstGeom>
            </p:spPr>
          </p:pic>
        </p:grp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9CCC060-3D0D-474C-9A5F-EA57B281126A}"/>
                </a:ext>
              </a:extLst>
            </p:cNvPr>
            <p:cNvSpPr/>
            <p:nvPr/>
          </p:nvSpPr>
          <p:spPr>
            <a:xfrm>
              <a:off x="5358059" y="4430022"/>
              <a:ext cx="885476" cy="17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478EEF16-101A-4CC7-B40C-1B264F074BC0}"/>
              </a:ext>
            </a:extLst>
          </p:cNvPr>
          <p:cNvGrpSpPr/>
          <p:nvPr/>
        </p:nvGrpSpPr>
        <p:grpSpPr>
          <a:xfrm>
            <a:off x="6413908" y="1754428"/>
            <a:ext cx="2701880" cy="657891"/>
            <a:chOff x="7360106" y="1714673"/>
            <a:chExt cx="2701880" cy="657891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18444883-2C83-44DA-88AA-61D148924F65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箭號: 向右 123">
              <a:extLst>
                <a:ext uri="{FF2B5EF4-FFF2-40B4-BE49-F238E27FC236}">
                  <a16:creationId xmlns:a16="http://schemas.microsoft.com/office/drawing/2014/main" id="{42E0AC61-6F73-44D8-B6F0-C72F4B921A47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9C7833F5-5BFC-4E79-8537-A231B462826B}"/>
              </a:ext>
            </a:extLst>
          </p:cNvPr>
          <p:cNvGrpSpPr/>
          <p:nvPr/>
        </p:nvGrpSpPr>
        <p:grpSpPr>
          <a:xfrm rot="5400000">
            <a:off x="7198543" y="4062470"/>
            <a:ext cx="1866996" cy="1961904"/>
            <a:chOff x="7630477" y="1714673"/>
            <a:chExt cx="1866996" cy="1961904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0237118E-1B52-477A-837E-DE1BFA7A3F6A}"/>
                </a:ext>
              </a:extLst>
            </p:cNvPr>
            <p:cNvSpPr/>
            <p:nvPr/>
          </p:nvSpPr>
          <p:spPr>
            <a:xfrm>
              <a:off x="7630477" y="1714673"/>
              <a:ext cx="183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7" name="箭號: 向右 126">
              <a:extLst>
                <a:ext uri="{FF2B5EF4-FFF2-40B4-BE49-F238E27FC236}">
                  <a16:creationId xmlns:a16="http://schemas.microsoft.com/office/drawing/2014/main" id="{E2D38C10-87D1-452E-958D-3FFBDA302028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2397850F-E832-49AA-AE2F-53D68D6B0E4C}"/>
              </a:ext>
            </a:extLst>
          </p:cNvPr>
          <p:cNvGrpSpPr/>
          <p:nvPr/>
        </p:nvGrpSpPr>
        <p:grpSpPr>
          <a:xfrm rot="10800000">
            <a:off x="1311969" y="4627813"/>
            <a:ext cx="2550832" cy="1349654"/>
            <a:chOff x="7344208" y="1714673"/>
            <a:chExt cx="2550832" cy="1349654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8AB75AF9-E716-4482-AD12-6117375F90E2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0" name="箭號: 向右 129">
              <a:extLst>
                <a:ext uri="{FF2B5EF4-FFF2-40B4-BE49-F238E27FC236}">
                  <a16:creationId xmlns:a16="http://schemas.microsoft.com/office/drawing/2014/main" id="{F5F46CFC-40F7-42B1-892B-7AB6F0AAB027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A2706B34-F666-4E49-9C4A-5B3202A504AF}"/>
              </a:ext>
            </a:extLst>
          </p:cNvPr>
          <p:cNvGrpSpPr/>
          <p:nvPr/>
        </p:nvGrpSpPr>
        <p:grpSpPr>
          <a:xfrm rot="16200000">
            <a:off x="2164549" y="823759"/>
            <a:ext cx="682273" cy="2518482"/>
            <a:chOff x="9212767" y="1714687"/>
            <a:chExt cx="682273" cy="2518482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E54A05A3-D579-4C9B-AB3C-AF9BD30B1B22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箭號: 向右 132">
              <a:extLst>
                <a:ext uri="{FF2B5EF4-FFF2-40B4-BE49-F238E27FC236}">
                  <a16:creationId xmlns:a16="http://schemas.microsoft.com/office/drawing/2014/main" id="{59ABF985-1BF1-4147-A677-00920F93283F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4" name="箭號: 向右 133">
            <a:extLst>
              <a:ext uri="{FF2B5EF4-FFF2-40B4-BE49-F238E27FC236}">
                <a16:creationId xmlns:a16="http://schemas.microsoft.com/office/drawing/2014/main" id="{FC98C6BB-7E45-4AE3-93D2-47F47C6F3BE3}"/>
              </a:ext>
            </a:extLst>
          </p:cNvPr>
          <p:cNvSpPr/>
          <p:nvPr/>
        </p:nvSpPr>
        <p:spPr>
          <a:xfrm rot="5400000" flipH="1">
            <a:off x="4998721" y="455398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488546AB-78DB-464F-80CB-66D06D294889}"/>
              </a:ext>
            </a:extLst>
          </p:cNvPr>
          <p:cNvSpPr/>
          <p:nvPr/>
        </p:nvSpPr>
        <p:spPr>
          <a:xfrm rot="5400000" flipH="1">
            <a:off x="4982652" y="2251119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075740ED-EEC5-457C-B41B-85AE3176FD40}"/>
              </a:ext>
            </a:extLst>
          </p:cNvPr>
          <p:cNvSpPr txBox="1"/>
          <p:nvPr/>
        </p:nvSpPr>
        <p:spPr>
          <a:xfrm>
            <a:off x="3147100" y="15029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5B7E65FF-A4FD-441A-95D0-0F3F073C0F64}"/>
              </a:ext>
            </a:extLst>
          </p:cNvPr>
          <p:cNvSpPr txBox="1"/>
          <p:nvPr/>
        </p:nvSpPr>
        <p:spPr>
          <a:xfrm>
            <a:off x="5091478" y="21802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1A2C455E-6260-4D91-A14A-3A7CB3A28B9B}"/>
              </a:ext>
            </a:extLst>
          </p:cNvPr>
          <p:cNvSpPr txBox="1"/>
          <p:nvPr/>
        </p:nvSpPr>
        <p:spPr>
          <a:xfrm>
            <a:off x="6312679" y="1495271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4247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76748A-75EE-4095-A464-3CC8149C4A6D}"/>
              </a:ext>
            </a:extLst>
          </p:cNvPr>
          <p:cNvSpPr txBox="1"/>
          <p:nvPr/>
        </p:nvSpPr>
        <p:spPr>
          <a:xfrm>
            <a:off x="44699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F0C6A4-FAD0-4B09-A2BC-5B28698BCF67}"/>
              </a:ext>
            </a:extLst>
          </p:cNvPr>
          <p:cNvSpPr txBox="1"/>
          <p:nvPr/>
        </p:nvSpPr>
        <p:spPr>
          <a:xfrm>
            <a:off x="8146685" y="2494498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4FA94C-BD3D-48BC-8187-188757D2F131}"/>
              </a:ext>
            </a:extLst>
          </p:cNvPr>
          <p:cNvSpPr txBox="1"/>
          <p:nvPr/>
        </p:nvSpPr>
        <p:spPr>
          <a:xfrm>
            <a:off x="4227393" y="48160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49F2FE-3212-496B-9BEC-979E2132D686}"/>
              </a:ext>
            </a:extLst>
          </p:cNvPr>
          <p:cNvSpPr txBox="1"/>
          <p:nvPr/>
        </p:nvSpPr>
        <p:spPr>
          <a:xfrm>
            <a:off x="564277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DE7D27-2994-4B63-9C3E-B31E60F5D5DD}"/>
              </a:ext>
            </a:extLst>
          </p:cNvPr>
          <p:cNvSpPr txBox="1"/>
          <p:nvPr/>
        </p:nvSpPr>
        <p:spPr>
          <a:xfrm>
            <a:off x="4373644" y="249895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3A7366-3EE9-440C-9EAC-2C659913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9" y="3044672"/>
            <a:ext cx="1435100" cy="140172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0B99186-CFCC-4779-982D-AAD55B31A34D}"/>
              </a:ext>
            </a:extLst>
          </p:cNvPr>
          <p:cNvSpPr txBox="1"/>
          <p:nvPr/>
        </p:nvSpPr>
        <p:spPr>
          <a:xfrm>
            <a:off x="4203540" y="502829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太空侵略者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D26DE04-78E6-4214-996A-512DD836E604}"/>
              </a:ext>
            </a:extLst>
          </p:cNvPr>
          <p:cNvGrpSpPr/>
          <p:nvPr/>
        </p:nvGrpSpPr>
        <p:grpSpPr>
          <a:xfrm>
            <a:off x="7892854" y="2826789"/>
            <a:ext cx="1503333" cy="917458"/>
            <a:chOff x="8753671" y="3271934"/>
            <a:chExt cx="1503333" cy="91745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726406D-F868-4690-84F0-F45B5D60B93C}"/>
                </a:ext>
              </a:extLst>
            </p:cNvPr>
            <p:cNvGrpSpPr/>
            <p:nvPr/>
          </p:nvGrpSpPr>
          <p:grpSpPr>
            <a:xfrm>
              <a:off x="9087204" y="3881117"/>
              <a:ext cx="324000" cy="307452"/>
              <a:chOff x="8960744" y="3429001"/>
              <a:chExt cx="324000" cy="307452"/>
            </a:xfrm>
          </p:grpSpPr>
          <p:sp>
            <p:nvSpPr>
              <p:cNvPr id="17" name="箭號: 向右 16">
                <a:extLst>
                  <a:ext uri="{FF2B5EF4-FFF2-40B4-BE49-F238E27FC236}">
                    <a16:creationId xmlns:a16="http://schemas.microsoft.com/office/drawing/2014/main" id="{F3F1B7A3-E4F1-4587-9BA3-04C5FC075922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" name="箭號: 向右 20">
                <a:extLst>
                  <a:ext uri="{FF2B5EF4-FFF2-40B4-BE49-F238E27FC236}">
                    <a16:creationId xmlns:a16="http://schemas.microsoft.com/office/drawing/2014/main" id="{1D52B976-9378-4CB2-B8E6-37A776CB8809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9497199-043C-4A82-8FA3-25E285BDF009}"/>
                </a:ext>
              </a:extLst>
            </p:cNvPr>
            <p:cNvGrpSpPr/>
            <p:nvPr/>
          </p:nvGrpSpPr>
          <p:grpSpPr>
            <a:xfrm rot="10800000">
              <a:off x="9616972" y="3881940"/>
              <a:ext cx="324000" cy="307452"/>
              <a:chOff x="8960744" y="3429001"/>
              <a:chExt cx="324000" cy="307452"/>
            </a:xfrm>
          </p:grpSpPr>
          <p:sp>
            <p:nvSpPr>
              <p:cNvPr id="23" name="箭號: 向右 22">
                <a:extLst>
                  <a:ext uri="{FF2B5EF4-FFF2-40B4-BE49-F238E27FC236}">
                    <a16:creationId xmlns:a16="http://schemas.microsoft.com/office/drawing/2014/main" id="{C80A22B2-73E0-4D9A-960F-7EFF922C6F3A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箭號: 向右 23">
                <a:extLst>
                  <a:ext uri="{FF2B5EF4-FFF2-40B4-BE49-F238E27FC236}">
                    <a16:creationId xmlns:a16="http://schemas.microsoft.com/office/drawing/2014/main" id="{475E9FF5-5972-4AE2-871A-AFD1110ECD9C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D76997D-5C25-4C12-A2A6-2D69AB09E85A}"/>
                </a:ext>
              </a:extLst>
            </p:cNvPr>
            <p:cNvGrpSpPr/>
            <p:nvPr/>
          </p:nvGrpSpPr>
          <p:grpSpPr>
            <a:xfrm rot="5400000">
              <a:off x="9352910" y="3548544"/>
              <a:ext cx="324000" cy="307452"/>
              <a:chOff x="8960744" y="3429001"/>
              <a:chExt cx="324000" cy="307452"/>
            </a:xfrm>
          </p:grpSpPr>
          <p:sp>
            <p:nvSpPr>
              <p:cNvPr id="26" name="箭號: 向右 25">
                <a:extLst>
                  <a:ext uri="{FF2B5EF4-FFF2-40B4-BE49-F238E27FC236}">
                    <a16:creationId xmlns:a16="http://schemas.microsoft.com/office/drawing/2014/main" id="{F2273DBE-DD0F-43E7-A41D-377EEA0382B3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93582D68-2569-4ADF-9C04-8F922F2094F6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F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003A5CE-044A-45E0-80F6-70087F0EEBCA}"/>
                </a:ext>
              </a:extLst>
            </p:cNvPr>
            <p:cNvSpPr txBox="1"/>
            <p:nvPr/>
          </p:nvSpPr>
          <p:spPr>
            <a:xfrm>
              <a:off x="8753671" y="3896343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6E41F70-E232-4279-B73B-7EFB77821847}"/>
                </a:ext>
              </a:extLst>
            </p:cNvPr>
            <p:cNvSpPr txBox="1"/>
            <p:nvPr/>
          </p:nvSpPr>
          <p:spPr>
            <a:xfrm>
              <a:off x="9933004" y="3902519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74EB1E9-E722-44A6-8E1C-3257DAA394E5}"/>
                </a:ext>
              </a:extLst>
            </p:cNvPr>
            <p:cNvSpPr txBox="1"/>
            <p:nvPr/>
          </p:nvSpPr>
          <p:spPr>
            <a:xfrm>
              <a:off x="9229055" y="3271934"/>
              <a:ext cx="56023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開火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A103CCB5-8103-4FBF-86FE-444FD304E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946" y="1678853"/>
            <a:ext cx="1060249" cy="40933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29E89799-B0B5-43A1-99F7-06FF08C04148}"/>
              </a:ext>
            </a:extLst>
          </p:cNvPr>
          <p:cNvSpPr txBox="1"/>
          <p:nvPr/>
        </p:nvSpPr>
        <p:spPr>
          <a:xfrm>
            <a:off x="36942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AF314880-14BB-4860-9EB9-99D272824E8C}"/>
              </a:ext>
            </a:extLst>
          </p:cNvPr>
          <p:cNvGrpSpPr/>
          <p:nvPr/>
        </p:nvGrpSpPr>
        <p:grpSpPr>
          <a:xfrm>
            <a:off x="4098659" y="5276057"/>
            <a:ext cx="1435100" cy="1401725"/>
            <a:chOff x="1211636" y="2855435"/>
            <a:chExt cx="1435100" cy="1401725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ED495B46-5C80-4961-96DF-2D4512E6A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636" y="2855435"/>
              <a:ext cx="1435100" cy="1401725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308F706B-3A04-4D21-A3BC-7D4FBD8A8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362" y="2893372"/>
              <a:ext cx="160810" cy="1008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D3B49957-F637-478E-8DBF-FB76D1C92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4889" y="2893372"/>
              <a:ext cx="160810" cy="1008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27EBFCE5-7055-4DC8-B40F-06710F92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0705" y="3801197"/>
              <a:ext cx="166687" cy="138112"/>
            </a:xfrm>
            <a:prstGeom prst="rect">
              <a:avLst/>
            </a:prstGeom>
          </p:spPr>
        </p:pic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F4122A0-AC44-4516-B4C8-C1E0D8831AD8}"/>
              </a:ext>
            </a:extLst>
          </p:cNvPr>
          <p:cNvSpPr txBox="1"/>
          <p:nvPr/>
        </p:nvSpPr>
        <p:spPr>
          <a:xfrm>
            <a:off x="361195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88A4555-7D3D-4CAF-A25F-DABCBF9D8B02}"/>
              </a:ext>
            </a:extLst>
          </p:cNvPr>
          <p:cNvSpPr txBox="1"/>
          <p:nvPr/>
        </p:nvSpPr>
        <p:spPr>
          <a:xfrm>
            <a:off x="4197057" y="2771497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消滅外星人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0391E81-8D48-44AC-965C-0C344DD36F6C}"/>
              </a:ext>
            </a:extLst>
          </p:cNvPr>
          <p:cNvGrpSpPr/>
          <p:nvPr/>
        </p:nvGrpSpPr>
        <p:grpSpPr>
          <a:xfrm>
            <a:off x="4372103" y="3068825"/>
            <a:ext cx="885476" cy="1469915"/>
            <a:chOff x="5358059" y="3132434"/>
            <a:chExt cx="885476" cy="1469915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35790CDD-3736-46CC-B278-DD230B79060D}"/>
                </a:ext>
              </a:extLst>
            </p:cNvPr>
            <p:cNvGrpSpPr/>
            <p:nvPr/>
          </p:nvGrpSpPr>
          <p:grpSpPr>
            <a:xfrm>
              <a:off x="5400581" y="3132434"/>
              <a:ext cx="812346" cy="1399720"/>
              <a:chOff x="4170784" y="3478353"/>
              <a:chExt cx="812346" cy="1399720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4897806-AD58-4C2B-AB1B-99E14465B149}"/>
                  </a:ext>
                </a:extLst>
              </p:cNvPr>
              <p:cNvSpPr/>
              <p:nvPr/>
            </p:nvSpPr>
            <p:spPr>
              <a:xfrm>
                <a:off x="4431577" y="3517902"/>
                <a:ext cx="539957" cy="13601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40CEBE2-8A8D-4BB7-B3BE-4EC5F45DFDC5}"/>
                  </a:ext>
                </a:extLst>
              </p:cNvPr>
              <p:cNvSpPr txBox="1"/>
              <p:nvPr/>
            </p:nvSpPr>
            <p:spPr>
              <a:xfrm>
                <a:off x="4572557" y="4519037"/>
                <a:ext cx="38735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50</a:t>
                </a: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8280733-AD81-463D-BCAA-7A822D11B6E1}"/>
                  </a:ext>
                </a:extLst>
              </p:cNvPr>
              <p:cNvSpPr txBox="1"/>
              <p:nvPr/>
            </p:nvSpPr>
            <p:spPr>
              <a:xfrm>
                <a:off x="4517455" y="4327412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100</a:t>
                </a:r>
              </a:p>
            </p:txBody>
          </p:sp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15B02D23-A008-4E75-AFFF-2BD18CC3D681}"/>
                  </a:ext>
                </a:extLst>
              </p:cNvPr>
              <p:cNvSpPr txBox="1"/>
              <p:nvPr/>
            </p:nvSpPr>
            <p:spPr>
              <a:xfrm>
                <a:off x="4525109" y="4110575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150</a:t>
                </a:r>
              </a:p>
            </p:txBody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7B9C042-7DE0-425E-BC58-2B4B4F221AF9}"/>
                  </a:ext>
                </a:extLst>
              </p:cNvPr>
              <p:cNvSpPr txBox="1"/>
              <p:nvPr/>
            </p:nvSpPr>
            <p:spPr>
              <a:xfrm>
                <a:off x="4534642" y="3893738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200</a:t>
                </a:r>
              </a:p>
            </p:txBody>
          </p: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B9E57B2-8E8C-4980-A084-DC2007B3BF09}"/>
                  </a:ext>
                </a:extLst>
              </p:cNvPr>
              <p:cNvSpPr txBox="1"/>
              <p:nvPr/>
            </p:nvSpPr>
            <p:spPr>
              <a:xfrm>
                <a:off x="4534805" y="3695951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250</a:t>
                </a: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3B54473-E22F-4EC2-9716-98B0147A5186}"/>
                  </a:ext>
                </a:extLst>
              </p:cNvPr>
              <p:cNvSpPr txBox="1"/>
              <p:nvPr/>
            </p:nvSpPr>
            <p:spPr>
              <a:xfrm>
                <a:off x="4538287" y="3478353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300</a:t>
                </a: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60700EAC-4C52-4937-ADEC-11D4AD851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0784" y="3515590"/>
                <a:ext cx="290872" cy="1362483"/>
              </a:xfrm>
              <a:prstGeom prst="rect">
                <a:avLst/>
              </a:prstGeom>
            </p:spPr>
          </p:pic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698800D-350C-4F87-9BB0-1C3F4094464F}"/>
                </a:ext>
              </a:extLst>
            </p:cNvPr>
            <p:cNvSpPr/>
            <p:nvPr/>
          </p:nvSpPr>
          <p:spPr>
            <a:xfrm>
              <a:off x="5358059" y="4430022"/>
              <a:ext cx="885476" cy="17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DA4264F3-AD3E-4A16-80D7-A20E6C75DD4F}"/>
              </a:ext>
            </a:extLst>
          </p:cNvPr>
          <p:cNvGrpSpPr/>
          <p:nvPr/>
        </p:nvGrpSpPr>
        <p:grpSpPr>
          <a:xfrm>
            <a:off x="6032246" y="1754428"/>
            <a:ext cx="2701880" cy="657891"/>
            <a:chOff x="7360106" y="1714673"/>
            <a:chExt cx="2701880" cy="65789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0B1661E-5E08-41DD-8C6B-E2B622CDA944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箭號: 向右 64">
              <a:extLst>
                <a:ext uri="{FF2B5EF4-FFF2-40B4-BE49-F238E27FC236}">
                  <a16:creationId xmlns:a16="http://schemas.microsoft.com/office/drawing/2014/main" id="{C763FB1C-623F-4858-A3B0-B5B54819BB4A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0F4F5FC3-4ABE-4479-BCB1-A5C3ED885C75}"/>
              </a:ext>
            </a:extLst>
          </p:cNvPr>
          <p:cNvGrpSpPr/>
          <p:nvPr/>
        </p:nvGrpSpPr>
        <p:grpSpPr>
          <a:xfrm rot="5400000">
            <a:off x="6816881" y="4062470"/>
            <a:ext cx="1866996" cy="1961904"/>
            <a:chOff x="7630477" y="1714673"/>
            <a:chExt cx="1866996" cy="196190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791DE1B-92C4-4DF5-BEF5-B186E2DA2B9A}"/>
                </a:ext>
              </a:extLst>
            </p:cNvPr>
            <p:cNvSpPr/>
            <p:nvPr/>
          </p:nvSpPr>
          <p:spPr>
            <a:xfrm>
              <a:off x="7630477" y="1714673"/>
              <a:ext cx="183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9" name="箭號: 向右 68">
              <a:extLst>
                <a:ext uri="{FF2B5EF4-FFF2-40B4-BE49-F238E27FC236}">
                  <a16:creationId xmlns:a16="http://schemas.microsoft.com/office/drawing/2014/main" id="{0F3E9EBA-BB1E-4AFD-AAE9-7695C10A2C7D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21F13225-9750-4BCC-943F-0C6CE1CAF13F}"/>
              </a:ext>
            </a:extLst>
          </p:cNvPr>
          <p:cNvGrpSpPr/>
          <p:nvPr/>
        </p:nvGrpSpPr>
        <p:grpSpPr>
          <a:xfrm rot="10800000">
            <a:off x="930307" y="4627813"/>
            <a:ext cx="2550832" cy="1349654"/>
            <a:chOff x="7344208" y="1714673"/>
            <a:chExt cx="2550832" cy="134965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58971A6-4CA4-4428-8E76-24B2EBD3BDBA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2" name="箭號: 向右 71">
              <a:extLst>
                <a:ext uri="{FF2B5EF4-FFF2-40B4-BE49-F238E27FC236}">
                  <a16:creationId xmlns:a16="http://schemas.microsoft.com/office/drawing/2014/main" id="{BE7B2632-0A9F-4B46-A720-AA824C1F73E8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9ADC7C5F-73A9-4C94-8426-CA2EA87F43C7}"/>
              </a:ext>
            </a:extLst>
          </p:cNvPr>
          <p:cNvGrpSpPr/>
          <p:nvPr/>
        </p:nvGrpSpPr>
        <p:grpSpPr>
          <a:xfrm rot="16200000">
            <a:off x="1782887" y="823759"/>
            <a:ext cx="682273" cy="2518482"/>
            <a:chOff x="9212767" y="1714687"/>
            <a:chExt cx="682273" cy="2518482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C0C804C-2B70-41F6-A829-7F87805F574F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" name="箭號: 向右 74">
              <a:extLst>
                <a:ext uri="{FF2B5EF4-FFF2-40B4-BE49-F238E27FC236}">
                  <a16:creationId xmlns:a16="http://schemas.microsoft.com/office/drawing/2014/main" id="{83927F71-CEA9-4317-AE4C-4AA4774D4D54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046B8263-1BB8-4810-99FF-1B84DC80A5CE}"/>
              </a:ext>
            </a:extLst>
          </p:cNvPr>
          <p:cNvSpPr/>
          <p:nvPr/>
        </p:nvSpPr>
        <p:spPr>
          <a:xfrm rot="5400000" flipH="1">
            <a:off x="4617059" y="455398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6A6A0FC9-4C4F-44E7-A4B6-4E239824988C}"/>
              </a:ext>
            </a:extLst>
          </p:cNvPr>
          <p:cNvSpPr/>
          <p:nvPr/>
        </p:nvSpPr>
        <p:spPr>
          <a:xfrm rot="5400000" flipH="1">
            <a:off x="4600990" y="2251119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4C7538B-7F30-44A5-8609-E0AAC9ECE4ED}"/>
              </a:ext>
            </a:extLst>
          </p:cNvPr>
          <p:cNvSpPr txBox="1"/>
          <p:nvPr/>
        </p:nvSpPr>
        <p:spPr>
          <a:xfrm>
            <a:off x="2765438" y="15029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4D819D0-EF21-4CCE-98E6-B1F77B6D4AC0}"/>
              </a:ext>
            </a:extLst>
          </p:cNvPr>
          <p:cNvSpPr txBox="1"/>
          <p:nvPr/>
        </p:nvSpPr>
        <p:spPr>
          <a:xfrm>
            <a:off x="4709816" y="21802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74B5274-E229-40A3-9AD1-C45057058CF9}"/>
              </a:ext>
            </a:extLst>
          </p:cNvPr>
          <p:cNvSpPr txBox="1"/>
          <p:nvPr/>
        </p:nvSpPr>
        <p:spPr>
          <a:xfrm>
            <a:off x="5931017" y="1495271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2661995-C035-4190-B864-5C30276566CE}"/>
              </a:ext>
            </a:extLst>
          </p:cNvPr>
          <p:cNvGrpSpPr/>
          <p:nvPr/>
        </p:nvGrpSpPr>
        <p:grpSpPr>
          <a:xfrm>
            <a:off x="6234731" y="1172580"/>
            <a:ext cx="2270098" cy="292902"/>
            <a:chOff x="7722259" y="2009638"/>
            <a:chExt cx="2270098" cy="292902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5DA3A82-78B9-4BBF-A142-3B795DD0C2D4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51F2A97-BA8D-4A9C-AAF9-7084A20BD421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2" name="橢圓 1">
                <a:extLst>
                  <a:ext uri="{FF2B5EF4-FFF2-40B4-BE49-F238E27FC236}">
                    <a16:creationId xmlns:a16="http://schemas.microsoft.com/office/drawing/2014/main" id="{82651579-8C4A-4320-9672-4E67A51D2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EE1ED9C0-C55E-4647-A8A4-8DB81DF38D45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2C51D596-ADB1-41AE-9773-ECEA133F893A}"/>
                  </a:ext>
                </a:extLst>
              </p:cNvPr>
              <p:cNvSpPr txBox="1"/>
              <p:nvPr/>
            </p:nvSpPr>
            <p:spPr>
              <a:xfrm>
                <a:off x="6455231" y="1175630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輸入初始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輸出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Right</a:t>
                </a:r>
              </a:p>
            </p:txBody>
          </p:sp>
        </mc:Choice>
        <mc:Fallback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2C51D596-ADB1-41AE-9773-ECEA133F8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31" y="1175630"/>
                <a:ext cx="2092841" cy="276999"/>
              </a:xfrm>
              <a:prstGeom prst="rect">
                <a:avLst/>
              </a:prstGeom>
              <a:blipFill>
                <a:blip r:embed="rId8"/>
                <a:stretch>
                  <a:fillRect l="-292"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群組 81">
            <a:extLst>
              <a:ext uri="{FF2B5EF4-FFF2-40B4-BE49-F238E27FC236}">
                <a16:creationId xmlns:a16="http://schemas.microsoft.com/office/drawing/2014/main" id="{447089FB-6FF8-4743-9B28-0E5427AA049B}"/>
              </a:ext>
            </a:extLst>
          </p:cNvPr>
          <p:cNvGrpSpPr/>
          <p:nvPr/>
        </p:nvGrpSpPr>
        <p:grpSpPr>
          <a:xfrm>
            <a:off x="6245838" y="5452326"/>
            <a:ext cx="2270098" cy="292902"/>
            <a:chOff x="7722259" y="2009638"/>
            <a:chExt cx="2270098" cy="292902"/>
          </a:xfrm>
        </p:grpSpPr>
        <p:sp>
          <p:nvSpPr>
            <p:cNvPr id="83" name="矩形: 圓角 82">
              <a:extLst>
                <a:ext uri="{FF2B5EF4-FFF2-40B4-BE49-F238E27FC236}">
                  <a16:creationId xmlns:a16="http://schemas.microsoft.com/office/drawing/2014/main" id="{55EB85DC-B86D-453B-A8BB-F81E1373DEEB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0B756A1C-A53A-4999-B965-B5B68FEF8869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69E2122D-8FDC-47B4-981C-F5585B9C0B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60ECD069-77F8-4761-A347-CA0AE0A01F50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F8715419-A5EB-4A5E-8228-F357ABE7C0DB}"/>
                  </a:ext>
                </a:extLst>
              </p:cNvPr>
              <p:cNvSpPr txBox="1"/>
              <p:nvPr/>
            </p:nvSpPr>
            <p:spPr>
              <a:xfrm>
                <a:off x="6466338" y="5455376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Right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輸入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</a:p>
            </p:txBody>
          </p:sp>
        </mc:Choice>
        <mc:Fallback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F8715419-A5EB-4A5E-8228-F357ABE7C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338" y="5455376"/>
                <a:ext cx="2092841" cy="276999"/>
              </a:xfrm>
              <a:prstGeom prst="rect">
                <a:avLst/>
              </a:prstGeom>
              <a:blipFill>
                <a:blip r:embed="rId9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群組 87">
            <a:extLst>
              <a:ext uri="{FF2B5EF4-FFF2-40B4-BE49-F238E27FC236}">
                <a16:creationId xmlns:a16="http://schemas.microsoft.com/office/drawing/2014/main" id="{33BA33B8-73DA-4201-9366-92E863DE4F74}"/>
              </a:ext>
            </a:extLst>
          </p:cNvPr>
          <p:cNvGrpSpPr/>
          <p:nvPr/>
        </p:nvGrpSpPr>
        <p:grpSpPr>
          <a:xfrm>
            <a:off x="5371457" y="3378936"/>
            <a:ext cx="2270098" cy="292902"/>
            <a:chOff x="7722259" y="2009638"/>
            <a:chExt cx="2270098" cy="292902"/>
          </a:xfrm>
        </p:grpSpPr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E7B13314-F46F-40F2-8D07-2EAD335C8699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4662B12B-4848-4794-B8FF-37DAFCCDDA69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29041C86-E6BD-46E3-B2A4-1116748555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D4BDF9F8-2AFB-4E5A-9457-5F4242A1AAE9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62469015-20CA-4973-A27B-12F16B4AACEA}"/>
                  </a:ext>
                </a:extLst>
              </p:cNvPr>
              <p:cNvSpPr txBox="1"/>
              <p:nvPr/>
            </p:nvSpPr>
            <p:spPr>
              <a:xfrm>
                <a:off x="5591957" y="3381986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0</a:t>
                </a:r>
              </a:p>
            </p:txBody>
          </p:sp>
        </mc:Choice>
        <mc:Fallback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62469015-20CA-4973-A27B-12F16B4A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57" y="3381986"/>
                <a:ext cx="2092841" cy="276999"/>
              </a:xfrm>
              <a:prstGeom prst="rect">
                <a:avLst/>
              </a:prstGeom>
              <a:blipFill>
                <a:blip r:embed="rId10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群組 93">
            <a:extLst>
              <a:ext uri="{FF2B5EF4-FFF2-40B4-BE49-F238E27FC236}">
                <a16:creationId xmlns:a16="http://schemas.microsoft.com/office/drawing/2014/main" id="{0EFA1918-CA08-483B-BDF6-419007511252}"/>
              </a:ext>
            </a:extLst>
          </p:cNvPr>
          <p:cNvGrpSpPr/>
          <p:nvPr/>
        </p:nvGrpSpPr>
        <p:grpSpPr>
          <a:xfrm>
            <a:off x="1748116" y="3380364"/>
            <a:ext cx="2270098" cy="292902"/>
            <a:chOff x="7722259" y="2009638"/>
            <a:chExt cx="2270098" cy="292902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F07D8F4A-A7BE-4967-87FB-0552445DB74B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03324C76-3711-4B12-A4EC-3AC16BC60AC6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9BB6D422-9F15-4F87-83F6-EAB7CDE759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10E53EA3-3AF5-4CC0-856E-0EA6C7C96FEE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77558549-3EA7-48EB-9955-0220E949210E}"/>
                  </a:ext>
                </a:extLst>
              </p:cNvPr>
              <p:cNvSpPr txBox="1"/>
              <p:nvPr/>
            </p:nvSpPr>
            <p:spPr>
              <a:xfrm>
                <a:off x="1968616" y="3383414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77558549-3EA7-48EB-9955-0220E9492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16" y="3383414"/>
                <a:ext cx="2092841" cy="276999"/>
              </a:xfrm>
              <a:prstGeom prst="rect">
                <a:avLst/>
              </a:prstGeom>
              <a:blipFill>
                <a:blip r:embed="rId11"/>
                <a:stretch>
                  <a:fillRect l="-292" t="-2222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06112729-3477-4C36-AA8B-4241BE667A62}"/>
              </a:ext>
            </a:extLst>
          </p:cNvPr>
          <p:cNvGrpSpPr/>
          <p:nvPr/>
        </p:nvGrpSpPr>
        <p:grpSpPr>
          <a:xfrm>
            <a:off x="957088" y="1170423"/>
            <a:ext cx="2270098" cy="292902"/>
            <a:chOff x="7722259" y="2009638"/>
            <a:chExt cx="2270098" cy="292902"/>
          </a:xfrm>
        </p:grpSpPr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AACA4D2C-0D7D-4565-90DD-70BFE1BE14F8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35648816-FF58-486B-B258-3EA458EA2526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5E1E8261-9352-4522-ACF8-4E1CD82FBE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96DAC66E-748B-4D6B-B51A-48DFDC9E3B27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8451E5F5-0E28-4BE9-9A4A-3E61357A1A74}"/>
                  </a:ext>
                </a:extLst>
              </p:cNvPr>
              <p:cNvSpPr txBox="1"/>
              <p:nvPr/>
            </p:nvSpPr>
            <p:spPr>
              <a:xfrm>
                <a:off x="1177588" y="1173473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</m:t>
                    </m:r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</m:t>
                    </m:r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  <m:r>
                      <a:rPr lang="zh-TW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輸入</m:t>
                    </m:r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Actor</a:t>
                </a:r>
              </a:p>
            </p:txBody>
          </p:sp>
        </mc:Choice>
        <mc:Fallback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8451E5F5-0E28-4BE9-9A4A-3E61357A1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88" y="1173473"/>
                <a:ext cx="2092841" cy="276999"/>
              </a:xfrm>
              <a:prstGeom prst="rect">
                <a:avLst/>
              </a:prstGeom>
              <a:blipFill>
                <a:blip r:embed="rId12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2F76A5E-F7C7-471C-ABAC-EB5004EF1EF4}"/>
              </a:ext>
            </a:extLst>
          </p:cNvPr>
          <p:cNvSpPr txBox="1"/>
          <p:nvPr/>
        </p:nvSpPr>
        <p:spPr>
          <a:xfrm>
            <a:off x="9735042" y="1684126"/>
            <a:ext cx="108346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73DB5DB6-4C1D-430A-8D64-AE6EF1A993FE}"/>
                  </a:ext>
                </a:extLst>
              </p:cNvPr>
              <p:cNvSpPr txBox="1"/>
              <p:nvPr/>
            </p:nvSpPr>
            <p:spPr>
              <a:xfrm>
                <a:off x="10799789" y="167982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73DB5DB6-4C1D-430A-8D64-AE6EF1A9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789" y="1679826"/>
                <a:ext cx="970032" cy="276999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CBCEBD2-50C2-413D-9E42-A0ED934B42FF}"/>
              </a:ext>
            </a:extLst>
          </p:cNvPr>
          <p:cNvGrpSpPr/>
          <p:nvPr/>
        </p:nvGrpSpPr>
        <p:grpSpPr>
          <a:xfrm>
            <a:off x="6242200" y="1884976"/>
            <a:ext cx="2270098" cy="292902"/>
            <a:chOff x="7722259" y="2009638"/>
            <a:chExt cx="2270098" cy="292902"/>
          </a:xfrm>
        </p:grpSpPr>
        <p:sp>
          <p:nvSpPr>
            <p:cNvPr id="114" name="矩形: 圓角 113">
              <a:extLst>
                <a:ext uri="{FF2B5EF4-FFF2-40B4-BE49-F238E27FC236}">
                  <a16:creationId xmlns:a16="http://schemas.microsoft.com/office/drawing/2014/main" id="{A0D432F8-4A3D-4093-89CF-D2467337B44C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BB3191AE-A39D-4BDA-A25E-561B2FF73918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65B616F5-DBED-46B2-A92E-CF34F14E9F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B10FE9CF-722F-483E-A99A-A41E4FEBE7B0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1D6CDA17-1CCC-4A8D-BE80-0B58FF36A331}"/>
                  </a:ext>
                </a:extLst>
              </p:cNvPr>
              <p:cNvSpPr txBox="1"/>
              <p:nvPr/>
            </p:nvSpPr>
            <p:spPr>
              <a:xfrm>
                <a:off x="6462700" y="1888026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輸入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輸出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Fire</a:t>
                </a:r>
              </a:p>
            </p:txBody>
          </p:sp>
        </mc:Choice>
        <mc:Fallback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1D6CDA17-1CCC-4A8D-BE80-0B58FF36A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00" y="1888026"/>
                <a:ext cx="2092841" cy="276999"/>
              </a:xfrm>
              <a:prstGeom prst="rect">
                <a:avLst/>
              </a:prstGeom>
              <a:blipFill>
                <a:blip r:embed="rId14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87A3B8A3-02CC-4E67-AEFE-5760A851A577}"/>
              </a:ext>
            </a:extLst>
          </p:cNvPr>
          <p:cNvGrpSpPr/>
          <p:nvPr/>
        </p:nvGrpSpPr>
        <p:grpSpPr>
          <a:xfrm>
            <a:off x="6255371" y="5992427"/>
            <a:ext cx="2270098" cy="292902"/>
            <a:chOff x="7722259" y="2009638"/>
            <a:chExt cx="2270098" cy="292902"/>
          </a:xfrm>
        </p:grpSpPr>
        <p:sp>
          <p:nvSpPr>
            <p:cNvPr id="120" name="矩形: 圓角 119">
              <a:extLst>
                <a:ext uri="{FF2B5EF4-FFF2-40B4-BE49-F238E27FC236}">
                  <a16:creationId xmlns:a16="http://schemas.microsoft.com/office/drawing/2014/main" id="{ADE02921-9F4D-42A2-8A7B-15E70E459230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AF9D04E6-6958-45C9-8F52-096BB30C5683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22" name="橢圓 121">
                <a:extLst>
                  <a:ext uri="{FF2B5EF4-FFF2-40B4-BE49-F238E27FC236}">
                    <a16:creationId xmlns:a16="http://schemas.microsoft.com/office/drawing/2014/main" id="{25884450-14A1-4690-8D31-4589E8DF4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BA789852-0E45-4665-8929-5C8F5C5D6D3F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B01D3C17-6D2A-426F-AE56-A400FAAECAFE}"/>
                  </a:ext>
                </a:extLst>
              </p:cNvPr>
              <p:cNvSpPr txBox="1"/>
              <p:nvPr/>
            </p:nvSpPr>
            <p:spPr>
              <a:xfrm>
                <a:off x="6475871" y="5995477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Fire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輸入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</a:p>
            </p:txBody>
          </p:sp>
        </mc:Choice>
        <mc:Fallback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B01D3C17-6D2A-426F-AE56-A400FAAEC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871" y="5995477"/>
                <a:ext cx="2092841" cy="276999"/>
              </a:xfrm>
              <a:prstGeom prst="rect">
                <a:avLst/>
              </a:prstGeom>
              <a:blipFill>
                <a:blip r:embed="rId15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1B72E3CE-4D4B-4F26-AB4A-4BF5431636E6}"/>
              </a:ext>
            </a:extLst>
          </p:cNvPr>
          <p:cNvGrpSpPr/>
          <p:nvPr/>
        </p:nvGrpSpPr>
        <p:grpSpPr>
          <a:xfrm>
            <a:off x="1748116" y="3845992"/>
            <a:ext cx="2270098" cy="292902"/>
            <a:chOff x="7722259" y="2009638"/>
            <a:chExt cx="2270098" cy="292902"/>
          </a:xfrm>
        </p:grpSpPr>
        <p:sp>
          <p:nvSpPr>
            <p:cNvPr id="126" name="矩形: 圓角 125">
              <a:extLst>
                <a:ext uri="{FF2B5EF4-FFF2-40B4-BE49-F238E27FC236}">
                  <a16:creationId xmlns:a16="http://schemas.microsoft.com/office/drawing/2014/main" id="{624994ED-08C3-4925-8DCE-4F7FD5B027BB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4E4A71C9-AA4A-46DF-96B7-D11FDE399F92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591F052-E05A-4FD8-B1F7-64F070E881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03BB9F05-1D3D-4B31-B5C7-558DCBABD810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7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4CAEEBB-C8EC-43F7-9587-353421966C1F}"/>
                  </a:ext>
                </a:extLst>
              </p:cNvPr>
              <p:cNvSpPr txBox="1"/>
              <p:nvPr/>
            </p:nvSpPr>
            <p:spPr>
              <a:xfrm>
                <a:off x="1968616" y="3849042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4CAEEBB-C8EC-43F7-9587-353421966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16" y="3849042"/>
                <a:ext cx="2092841" cy="276999"/>
              </a:xfrm>
              <a:prstGeom prst="rect">
                <a:avLst/>
              </a:prstGeom>
              <a:blipFill>
                <a:blip r:embed="rId16"/>
                <a:stretch>
                  <a:fillRect l="-292"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994C0F5C-6651-497E-817D-72AE598C7DE5}"/>
              </a:ext>
            </a:extLst>
          </p:cNvPr>
          <p:cNvGrpSpPr/>
          <p:nvPr/>
        </p:nvGrpSpPr>
        <p:grpSpPr>
          <a:xfrm>
            <a:off x="5384628" y="3849042"/>
            <a:ext cx="2270098" cy="292902"/>
            <a:chOff x="7722259" y="2009638"/>
            <a:chExt cx="2270098" cy="292902"/>
          </a:xfrm>
        </p:grpSpPr>
        <p:sp>
          <p:nvSpPr>
            <p:cNvPr id="132" name="矩形: 圓角 131">
              <a:extLst>
                <a:ext uri="{FF2B5EF4-FFF2-40B4-BE49-F238E27FC236}">
                  <a16:creationId xmlns:a16="http://schemas.microsoft.com/office/drawing/2014/main" id="{6ED0EAB4-2C3C-440F-A68D-A0746DADA389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3D516CF-B5DD-46C9-9F29-B666289416FF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34" name="橢圓 133">
                <a:extLst>
                  <a:ext uri="{FF2B5EF4-FFF2-40B4-BE49-F238E27FC236}">
                    <a16:creationId xmlns:a16="http://schemas.microsoft.com/office/drawing/2014/main" id="{503D6D1C-1C26-4964-90F1-1FA7DD958D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F42D9B30-E461-48B4-AD09-D08D5EEBA047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7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A85E1E45-FE5C-4AC3-9807-0BF307EB0509}"/>
                  </a:ext>
                </a:extLst>
              </p:cNvPr>
              <p:cNvSpPr txBox="1"/>
              <p:nvPr/>
            </p:nvSpPr>
            <p:spPr>
              <a:xfrm>
                <a:off x="5605128" y="3852092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擊中外星人，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Env.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50</a:t>
                </a:r>
              </a:p>
            </p:txBody>
          </p:sp>
        </mc:Choice>
        <mc:Fallback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A85E1E45-FE5C-4AC3-9807-0BF307EB0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28" y="3852092"/>
                <a:ext cx="2092841" cy="276999"/>
              </a:xfrm>
              <a:prstGeom prst="rect">
                <a:avLst/>
              </a:prstGeom>
              <a:blipFill>
                <a:blip r:embed="rId17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54D8CDD1-B5A4-4073-8DED-24A46C16CAAD}"/>
              </a:ext>
            </a:extLst>
          </p:cNvPr>
          <p:cNvGrpSpPr/>
          <p:nvPr/>
        </p:nvGrpSpPr>
        <p:grpSpPr>
          <a:xfrm>
            <a:off x="990278" y="1879669"/>
            <a:ext cx="2270098" cy="292902"/>
            <a:chOff x="7722259" y="2009638"/>
            <a:chExt cx="2270098" cy="292902"/>
          </a:xfrm>
        </p:grpSpPr>
        <p:sp>
          <p:nvSpPr>
            <p:cNvPr id="138" name="矩形: 圓角 137">
              <a:extLst>
                <a:ext uri="{FF2B5EF4-FFF2-40B4-BE49-F238E27FC236}">
                  <a16:creationId xmlns:a16="http://schemas.microsoft.com/office/drawing/2014/main" id="{77A3CB46-CF95-4C56-8E01-A16853CE8183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363CEB33-A737-4826-A55B-ED7D7C6CE595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FD167A8C-9BE7-4F0D-B059-00F9A12F4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EDD3275-997C-4DCF-9E3F-9162E8285177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8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E53F7BBD-97CC-46F9-B1C2-FF9237403741}"/>
                  </a:ext>
                </a:extLst>
              </p:cNvPr>
              <p:cNvSpPr txBox="1"/>
              <p:nvPr/>
            </p:nvSpPr>
            <p:spPr>
              <a:xfrm>
                <a:off x="1210778" y="1882719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</m:t>
                    </m:r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</m:t>
                    </m:r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  <m:r>
                      <a:rPr lang="zh-TW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輸入</m:t>
                    </m:r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Actor</a:t>
                </a:r>
              </a:p>
            </p:txBody>
          </p:sp>
        </mc:Choice>
        <mc:Fallback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E53F7BBD-97CC-46F9-B1C2-FF9237403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78" y="1882719"/>
                <a:ext cx="2092841" cy="276999"/>
              </a:xfrm>
              <a:prstGeom prst="rect">
                <a:avLst/>
              </a:prstGeom>
              <a:blipFill>
                <a:blip r:embed="rId18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05BC849A-0423-4AC5-8585-7DD2E8F1863B}"/>
              </a:ext>
            </a:extLst>
          </p:cNvPr>
          <p:cNvSpPr txBox="1"/>
          <p:nvPr/>
        </p:nvSpPr>
        <p:spPr>
          <a:xfrm>
            <a:off x="9723357" y="2147346"/>
            <a:ext cx="109545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44DF267-519E-4357-B340-F40C54E2C67C}"/>
                  </a:ext>
                </a:extLst>
              </p:cNvPr>
              <p:cNvSpPr txBox="1"/>
              <p:nvPr/>
            </p:nvSpPr>
            <p:spPr>
              <a:xfrm>
                <a:off x="10800091" y="214304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44DF267-519E-4357-B340-F40C54E2C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91" y="2143046"/>
                <a:ext cx="970032" cy="276999"/>
              </a:xfrm>
              <a:prstGeom prst="rect">
                <a:avLst/>
              </a:prstGeom>
              <a:blipFill>
                <a:blip r:embed="rId19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EA2552F2-C388-4E31-A5F0-45F924146798}"/>
              </a:ext>
            </a:extLst>
          </p:cNvPr>
          <p:cNvSpPr txBox="1"/>
          <p:nvPr/>
        </p:nvSpPr>
        <p:spPr>
          <a:xfrm>
            <a:off x="10539786" y="2645765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13ADC129-D20B-4AA1-B423-33DC0DBF1B5F}"/>
              </a:ext>
            </a:extLst>
          </p:cNvPr>
          <p:cNvSpPr txBox="1"/>
          <p:nvPr/>
        </p:nvSpPr>
        <p:spPr>
          <a:xfrm>
            <a:off x="9705382" y="3152947"/>
            <a:ext cx="111342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6E48CD0E-433C-4B2E-8B05-D9BD19FA8F05}"/>
                  </a:ext>
                </a:extLst>
              </p:cNvPr>
              <p:cNvSpPr txBox="1"/>
              <p:nvPr/>
            </p:nvSpPr>
            <p:spPr>
              <a:xfrm>
                <a:off x="10800091" y="3148647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6E48CD0E-433C-4B2E-8B05-D9BD19FA8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91" y="3148647"/>
                <a:ext cx="970032" cy="276999"/>
              </a:xfrm>
              <a:prstGeom prst="rect">
                <a:avLst/>
              </a:prstGeom>
              <a:blipFill>
                <a:blip r:embed="rId20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矩形 147">
            <a:extLst>
              <a:ext uri="{FF2B5EF4-FFF2-40B4-BE49-F238E27FC236}">
                <a16:creationId xmlns:a16="http://schemas.microsoft.com/office/drawing/2014/main" id="{799742E7-90EC-4650-A942-C85D9C8AC363}"/>
              </a:ext>
            </a:extLst>
          </p:cNvPr>
          <p:cNvSpPr/>
          <p:nvPr/>
        </p:nvSpPr>
        <p:spPr>
          <a:xfrm>
            <a:off x="9514560" y="1494887"/>
            <a:ext cx="2427214" cy="210874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2657E8B5-D644-425A-A24C-E57C06C6C0A9}"/>
              </a:ext>
            </a:extLst>
          </p:cNvPr>
          <p:cNvSpPr txBox="1"/>
          <p:nvPr/>
        </p:nvSpPr>
        <p:spPr>
          <a:xfrm>
            <a:off x="9670159" y="1346089"/>
            <a:ext cx="2087558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局遊戲叫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one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episode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BD4F433D-84AB-4366-A466-3FA11D1CB875}"/>
                  </a:ext>
                </a:extLst>
              </p:cNvPr>
              <p:cNvSpPr txBox="1"/>
              <p:nvPr/>
            </p:nvSpPr>
            <p:spPr>
              <a:xfrm>
                <a:off x="9136253" y="4641524"/>
                <a:ext cx="315537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Actor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看到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時，會做出能最大化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的動作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BD4F433D-84AB-4366-A466-3FA11D1CB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253" y="4641524"/>
                <a:ext cx="3155370" cy="276999"/>
              </a:xfrm>
              <a:prstGeom prst="rect">
                <a:avLst/>
              </a:prstGeom>
              <a:blipFill>
                <a:blip r:embed="rId21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A6776A90-6569-42CA-B859-F72B7EA51187}"/>
              </a:ext>
            </a:extLst>
          </p:cNvPr>
          <p:cNvSpPr txBox="1"/>
          <p:nvPr/>
        </p:nvSpPr>
        <p:spPr>
          <a:xfrm>
            <a:off x="9268405" y="5420431"/>
            <a:ext cx="298058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但一次動作能取得最大</a:t>
            </a:r>
            <a:r>
              <a:rPr lang="en-US" altLang="zh-TW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Reward</a:t>
            </a:r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的是開火，</a:t>
            </a:r>
            <a:endParaRPr lang="en-US" altLang="zh-TW" sz="1200" b="1" dirty="0">
              <a:solidFill>
                <a:srgbClr val="FF0000"/>
              </a:solidFill>
              <a:latin typeface="+mj-lt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Agent</a:t>
            </a:r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不就會一直原地開火？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3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E104798F-D1C3-4516-B258-E4539667DBE2}"/>
                  </a:ext>
                </a:extLst>
              </p:cNvPr>
              <p:cNvSpPr txBox="1"/>
              <p:nvPr/>
            </p:nvSpPr>
            <p:spPr>
              <a:xfrm>
                <a:off x="5776143" y="5122041"/>
                <a:ext cx="864696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0 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開火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0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E104798F-D1C3-4516-B258-E4539667D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143" y="5122041"/>
                <a:ext cx="864696" cy="646331"/>
              </a:xfrm>
              <a:prstGeom prst="rect">
                <a:avLst/>
              </a:prstGeom>
              <a:blipFill>
                <a:blip r:embed="rId3"/>
                <a:stretch>
                  <a:fillRect l="-709" t="-943" b="-566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文字方塊 171">
                <a:extLst>
                  <a:ext uri="{FF2B5EF4-FFF2-40B4-BE49-F238E27FC236}">
                    <a16:creationId xmlns:a16="http://schemas.microsoft.com/office/drawing/2014/main" id="{9C31A225-CB3C-4845-BBC0-3D160A846C91}"/>
                  </a:ext>
                </a:extLst>
              </p:cNvPr>
              <p:cNvSpPr txBox="1"/>
              <p:nvPr/>
            </p:nvSpPr>
            <p:spPr>
              <a:xfrm>
                <a:off x="2447602" y="1183294"/>
                <a:ext cx="2188012" cy="46166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one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episode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後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Agnet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才會利用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進行優化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72" name="文字方塊 171">
                <a:extLst>
                  <a:ext uri="{FF2B5EF4-FFF2-40B4-BE49-F238E27FC236}">
                    <a16:creationId xmlns:a16="http://schemas.microsoft.com/office/drawing/2014/main" id="{9C31A225-CB3C-4845-BBC0-3D160A846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602" y="1183294"/>
                <a:ext cx="2188012" cy="461665"/>
              </a:xfrm>
              <a:prstGeom prst="rect">
                <a:avLst/>
              </a:prstGeom>
              <a:blipFill>
                <a:blip r:embed="rId4"/>
                <a:stretch>
                  <a:fillRect t="-1316" b="-789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961BFB66-7170-4382-9C84-136B181F872B}"/>
                  </a:ext>
                </a:extLst>
              </p:cNvPr>
              <p:cNvSpPr txBox="1"/>
              <p:nvPr/>
            </p:nvSpPr>
            <p:spPr>
              <a:xfrm>
                <a:off x="2478777" y="1695552"/>
                <a:ext cx="1878539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961BFB66-7170-4382-9C84-136B181F8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777" y="1695552"/>
                <a:ext cx="1878539" cy="276999"/>
              </a:xfrm>
              <a:prstGeom prst="rect">
                <a:avLst/>
              </a:prstGeom>
              <a:blipFill>
                <a:blip r:embed="rId5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文字方塊 173">
                <a:extLst>
                  <a:ext uri="{FF2B5EF4-FFF2-40B4-BE49-F238E27FC236}">
                    <a16:creationId xmlns:a16="http://schemas.microsoft.com/office/drawing/2014/main" id="{202A2931-1A1E-48C5-BFD2-9621C296A90B}"/>
                  </a:ext>
                </a:extLst>
              </p:cNvPr>
              <p:cNvSpPr txBox="1"/>
              <p:nvPr/>
            </p:nvSpPr>
            <p:spPr>
              <a:xfrm>
                <a:off x="2478777" y="2118952"/>
                <a:ext cx="1878539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74" name="文字方塊 173">
                <a:extLst>
                  <a:ext uri="{FF2B5EF4-FFF2-40B4-BE49-F238E27FC236}">
                    <a16:creationId xmlns:a16="http://schemas.microsoft.com/office/drawing/2014/main" id="{202A2931-1A1E-48C5-BFD2-9621C296A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777" y="2118952"/>
                <a:ext cx="1878539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EE889ADC-CD70-41A8-A157-3C89A170FB1A}"/>
                  </a:ext>
                </a:extLst>
              </p:cNvPr>
              <p:cNvSpPr txBox="1"/>
              <p:nvPr/>
            </p:nvSpPr>
            <p:spPr>
              <a:xfrm>
                <a:off x="2519161" y="3130785"/>
                <a:ext cx="175222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EE889ADC-CD70-41A8-A157-3C89A170F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61" y="3130785"/>
                <a:ext cx="1752224" cy="276999"/>
              </a:xfrm>
              <a:prstGeom prst="rect">
                <a:avLst/>
              </a:prstGeom>
              <a:blipFill>
                <a:blip r:embed="rId7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4830C5E5-C685-4EA5-BCA1-CA905E9ABBE2}"/>
              </a:ext>
            </a:extLst>
          </p:cNvPr>
          <p:cNvSpPr txBox="1"/>
          <p:nvPr/>
        </p:nvSpPr>
        <p:spPr>
          <a:xfrm>
            <a:off x="3025041" y="2647456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178" name="箭號: 向右 177">
            <a:extLst>
              <a:ext uri="{FF2B5EF4-FFF2-40B4-BE49-F238E27FC236}">
                <a16:creationId xmlns:a16="http://schemas.microsoft.com/office/drawing/2014/main" id="{6E16BEA8-D9D4-4AE7-9BE1-FB835267DD67}"/>
              </a:ext>
            </a:extLst>
          </p:cNvPr>
          <p:cNvSpPr/>
          <p:nvPr/>
        </p:nvSpPr>
        <p:spPr>
          <a:xfrm>
            <a:off x="5206429" y="2550951"/>
            <a:ext cx="517375" cy="2562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31CC1170-A4A9-4C8D-B70F-09FE141748E3}"/>
              </a:ext>
            </a:extLst>
          </p:cNvPr>
          <p:cNvSpPr txBox="1"/>
          <p:nvPr/>
        </p:nvSpPr>
        <p:spPr>
          <a:xfrm>
            <a:off x="4562433" y="2133010"/>
            <a:ext cx="1878539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早期動作對後期影響很小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99BC898A-10FF-475D-AD58-01C824A19DC0}"/>
              </a:ext>
            </a:extLst>
          </p:cNvPr>
          <p:cNvSpPr txBox="1"/>
          <p:nvPr/>
        </p:nvSpPr>
        <p:spPr>
          <a:xfrm>
            <a:off x="6863052" y="1677866"/>
            <a:ext cx="108346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字方塊 195">
                <a:extLst>
                  <a:ext uri="{FF2B5EF4-FFF2-40B4-BE49-F238E27FC236}">
                    <a16:creationId xmlns:a16="http://schemas.microsoft.com/office/drawing/2014/main" id="{3A7621D8-582E-40A4-B1FE-A4A11768D17F}"/>
                  </a:ext>
                </a:extLst>
              </p:cNvPr>
              <p:cNvSpPr txBox="1"/>
              <p:nvPr/>
            </p:nvSpPr>
            <p:spPr>
              <a:xfrm>
                <a:off x="7927799" y="167356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96" name="文字方塊 195">
                <a:extLst>
                  <a:ext uri="{FF2B5EF4-FFF2-40B4-BE49-F238E27FC236}">
                    <a16:creationId xmlns:a16="http://schemas.microsoft.com/office/drawing/2014/main" id="{3A7621D8-582E-40A4-B1FE-A4A11768D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799" y="1673566"/>
                <a:ext cx="970032" cy="276999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F6D6B65-2C10-44C7-9EBD-68C006C08F89}"/>
              </a:ext>
            </a:extLst>
          </p:cNvPr>
          <p:cNvSpPr txBox="1"/>
          <p:nvPr/>
        </p:nvSpPr>
        <p:spPr>
          <a:xfrm>
            <a:off x="6851367" y="2141086"/>
            <a:ext cx="109545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8" name="文字方塊 197">
                <a:extLst>
                  <a:ext uri="{FF2B5EF4-FFF2-40B4-BE49-F238E27FC236}">
                    <a16:creationId xmlns:a16="http://schemas.microsoft.com/office/drawing/2014/main" id="{80B7500C-5F7F-408A-A238-1D6A19C26C30}"/>
                  </a:ext>
                </a:extLst>
              </p:cNvPr>
              <p:cNvSpPr txBox="1"/>
              <p:nvPr/>
            </p:nvSpPr>
            <p:spPr>
              <a:xfrm>
                <a:off x="7928101" y="213678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98" name="文字方塊 197">
                <a:extLst>
                  <a:ext uri="{FF2B5EF4-FFF2-40B4-BE49-F238E27FC236}">
                    <a16:creationId xmlns:a16="http://schemas.microsoft.com/office/drawing/2014/main" id="{80B7500C-5F7F-408A-A238-1D6A19C2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101" y="2136786"/>
                <a:ext cx="970032" cy="276999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7C6BDD1F-9EC2-4388-9AF0-4A78445C1635}"/>
              </a:ext>
            </a:extLst>
          </p:cNvPr>
          <p:cNvSpPr txBox="1"/>
          <p:nvPr/>
        </p:nvSpPr>
        <p:spPr>
          <a:xfrm>
            <a:off x="7667796" y="2639505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0B762EAF-9E78-49D7-A2BA-3C0642C099F4}"/>
              </a:ext>
            </a:extLst>
          </p:cNvPr>
          <p:cNvSpPr txBox="1"/>
          <p:nvPr/>
        </p:nvSpPr>
        <p:spPr>
          <a:xfrm>
            <a:off x="6833392" y="3122834"/>
            <a:ext cx="111342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文字方塊 200">
                <a:extLst>
                  <a:ext uri="{FF2B5EF4-FFF2-40B4-BE49-F238E27FC236}">
                    <a16:creationId xmlns:a16="http://schemas.microsoft.com/office/drawing/2014/main" id="{D8744279-45AA-4FA0-8785-44A55B8E6E3F}"/>
                  </a:ext>
                </a:extLst>
              </p:cNvPr>
              <p:cNvSpPr txBox="1"/>
              <p:nvPr/>
            </p:nvSpPr>
            <p:spPr>
              <a:xfrm>
                <a:off x="7928101" y="3118534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01" name="文字方塊 200">
                <a:extLst>
                  <a:ext uri="{FF2B5EF4-FFF2-40B4-BE49-F238E27FC236}">
                    <a16:creationId xmlns:a16="http://schemas.microsoft.com/office/drawing/2014/main" id="{D8744279-45AA-4FA0-8785-44A55B8E6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101" y="3118534"/>
                <a:ext cx="970032" cy="276999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矩形 201">
            <a:extLst>
              <a:ext uri="{FF2B5EF4-FFF2-40B4-BE49-F238E27FC236}">
                <a16:creationId xmlns:a16="http://schemas.microsoft.com/office/drawing/2014/main" id="{82CF8E38-0579-4083-A8AE-56600A948914}"/>
              </a:ext>
            </a:extLst>
          </p:cNvPr>
          <p:cNvSpPr/>
          <p:nvPr/>
        </p:nvSpPr>
        <p:spPr>
          <a:xfrm>
            <a:off x="6816418" y="1488627"/>
            <a:ext cx="2153035" cy="210874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8FF7F17C-2D8D-4186-B69C-62E1007E9B80}"/>
              </a:ext>
            </a:extLst>
          </p:cNvPr>
          <p:cNvSpPr txBox="1"/>
          <p:nvPr/>
        </p:nvSpPr>
        <p:spPr>
          <a:xfrm>
            <a:off x="7351823" y="1347442"/>
            <a:ext cx="1151952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one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episode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2F8BC162-BDC1-4D74-906E-3BFFBA42BD08}"/>
                  </a:ext>
                </a:extLst>
              </p:cNvPr>
              <p:cNvSpPr txBox="1"/>
              <p:nvPr/>
            </p:nvSpPr>
            <p:spPr>
              <a:xfrm>
                <a:off x="9434296" y="1170727"/>
                <a:ext cx="2188012" cy="46166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one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episode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後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Agnet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才會利用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進行優化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2F8BC162-BDC1-4D74-906E-3BFFBA42B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296" y="1170727"/>
                <a:ext cx="2188012" cy="461665"/>
              </a:xfrm>
              <a:prstGeom prst="rect">
                <a:avLst/>
              </a:prstGeom>
              <a:blipFill>
                <a:blip r:embed="rId11"/>
                <a:stretch>
                  <a:fillRect t="-1316" b="-789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93CCB094-DA61-4A65-A287-2C5E675A8237}"/>
                  </a:ext>
                </a:extLst>
              </p:cNvPr>
              <p:cNvSpPr txBox="1"/>
              <p:nvPr/>
            </p:nvSpPr>
            <p:spPr>
              <a:xfrm>
                <a:off x="9157311" y="1687601"/>
                <a:ext cx="2768118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zh-TW" alt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𝛾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zh-TW" alt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𝛾</m:t>
                        </m:r>
                      </m:e>
                      <m:sup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zh-TW" alt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𝛾</m:t>
                        </m:r>
                      </m:e>
                      <m:sup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p>
                    </m:sSup>
                    <m:r>
                      <a:rPr lang="en-US" altLang="zh-TW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93CCB094-DA61-4A65-A287-2C5E675A8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311" y="1687601"/>
                <a:ext cx="2768118" cy="276999"/>
              </a:xfrm>
              <a:prstGeom prst="rect">
                <a:avLst/>
              </a:prstGeom>
              <a:blipFill>
                <a:blip r:embed="rId12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文字方塊 205">
                <a:extLst>
                  <a:ext uri="{FF2B5EF4-FFF2-40B4-BE49-F238E27FC236}">
                    <a16:creationId xmlns:a16="http://schemas.microsoft.com/office/drawing/2014/main" id="{9E60FB27-9D68-4033-899E-42344B3FAEAF}"/>
                  </a:ext>
                </a:extLst>
              </p:cNvPr>
              <p:cNvSpPr txBox="1"/>
              <p:nvPr/>
            </p:nvSpPr>
            <p:spPr>
              <a:xfrm>
                <a:off x="9157310" y="2111001"/>
                <a:ext cx="1878539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r>
                      <a:rPr lang="zh-TW" altLang="en-US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𝛾</m:t>
                    </m:r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TW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pPr>
                          <m:e>
                            <m:r>
                              <a:rPr lang="zh-TW" alt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06" name="文字方塊 205">
                <a:extLst>
                  <a:ext uri="{FF2B5EF4-FFF2-40B4-BE49-F238E27FC236}">
                    <a16:creationId xmlns:a16="http://schemas.microsoft.com/office/drawing/2014/main" id="{9E60FB27-9D68-4033-899E-42344B3F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310" y="2111001"/>
                <a:ext cx="1878539" cy="276999"/>
              </a:xfrm>
              <a:prstGeom prst="rect">
                <a:avLst/>
              </a:prstGeom>
              <a:blipFill>
                <a:blip r:embed="rId13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文字方塊 206">
                <a:extLst>
                  <a:ext uri="{FF2B5EF4-FFF2-40B4-BE49-F238E27FC236}">
                    <a16:creationId xmlns:a16="http://schemas.microsoft.com/office/drawing/2014/main" id="{2524960F-F674-4A15-BB63-B4101DA1EBA0}"/>
                  </a:ext>
                </a:extLst>
              </p:cNvPr>
              <p:cNvSpPr txBox="1"/>
              <p:nvPr/>
            </p:nvSpPr>
            <p:spPr>
              <a:xfrm>
                <a:off x="9197694" y="3122834"/>
                <a:ext cx="175222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07" name="文字方塊 206">
                <a:extLst>
                  <a:ext uri="{FF2B5EF4-FFF2-40B4-BE49-F238E27FC236}">
                    <a16:creationId xmlns:a16="http://schemas.microsoft.com/office/drawing/2014/main" id="{2524960F-F674-4A15-BB63-B4101DA1E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694" y="3122834"/>
                <a:ext cx="1752224" cy="276999"/>
              </a:xfrm>
              <a:prstGeom prst="rect">
                <a:avLst/>
              </a:prstGeom>
              <a:blipFill>
                <a:blip r:embed="rId14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9A7C3255-4BD1-45F6-BA07-2162912B24C8}"/>
              </a:ext>
            </a:extLst>
          </p:cNvPr>
          <p:cNvSpPr txBox="1"/>
          <p:nvPr/>
        </p:nvSpPr>
        <p:spPr>
          <a:xfrm>
            <a:off x="9703574" y="2639505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09" name="文字方塊 208">
            <a:extLst>
              <a:ext uri="{FF2B5EF4-FFF2-40B4-BE49-F238E27FC236}">
                <a16:creationId xmlns:a16="http://schemas.microsoft.com/office/drawing/2014/main" id="{0B711116-A220-4CA2-9768-0F5B5B5E71D2}"/>
              </a:ext>
            </a:extLst>
          </p:cNvPr>
          <p:cNvSpPr txBox="1"/>
          <p:nvPr/>
        </p:nvSpPr>
        <p:spPr>
          <a:xfrm>
            <a:off x="198837" y="1677866"/>
            <a:ext cx="108346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文字方塊 209">
                <a:extLst>
                  <a:ext uri="{FF2B5EF4-FFF2-40B4-BE49-F238E27FC236}">
                    <a16:creationId xmlns:a16="http://schemas.microsoft.com/office/drawing/2014/main" id="{A3156CF5-6FD6-4709-939D-2445324D2FE5}"/>
                  </a:ext>
                </a:extLst>
              </p:cNvPr>
              <p:cNvSpPr txBox="1"/>
              <p:nvPr/>
            </p:nvSpPr>
            <p:spPr>
              <a:xfrm>
                <a:off x="1263584" y="167356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10" name="文字方塊 209">
                <a:extLst>
                  <a:ext uri="{FF2B5EF4-FFF2-40B4-BE49-F238E27FC236}">
                    <a16:creationId xmlns:a16="http://schemas.microsoft.com/office/drawing/2014/main" id="{A3156CF5-6FD6-4709-939D-2445324D2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584" y="1673566"/>
                <a:ext cx="970032" cy="276999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文字方塊 210">
            <a:extLst>
              <a:ext uri="{FF2B5EF4-FFF2-40B4-BE49-F238E27FC236}">
                <a16:creationId xmlns:a16="http://schemas.microsoft.com/office/drawing/2014/main" id="{1D3F5E5B-A45A-42F1-BEC2-2B045F5D60BD}"/>
              </a:ext>
            </a:extLst>
          </p:cNvPr>
          <p:cNvSpPr txBox="1"/>
          <p:nvPr/>
        </p:nvSpPr>
        <p:spPr>
          <a:xfrm>
            <a:off x="187152" y="2141086"/>
            <a:ext cx="109545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文字方塊 211">
                <a:extLst>
                  <a:ext uri="{FF2B5EF4-FFF2-40B4-BE49-F238E27FC236}">
                    <a16:creationId xmlns:a16="http://schemas.microsoft.com/office/drawing/2014/main" id="{AA95E2F8-3BAF-4604-BE9C-F9951F9B737D}"/>
                  </a:ext>
                </a:extLst>
              </p:cNvPr>
              <p:cNvSpPr txBox="1"/>
              <p:nvPr/>
            </p:nvSpPr>
            <p:spPr>
              <a:xfrm>
                <a:off x="1263886" y="2136786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12" name="文字方塊 211">
                <a:extLst>
                  <a:ext uri="{FF2B5EF4-FFF2-40B4-BE49-F238E27FC236}">
                    <a16:creationId xmlns:a16="http://schemas.microsoft.com/office/drawing/2014/main" id="{AA95E2F8-3BAF-4604-BE9C-F9951F9B7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6" y="2136786"/>
                <a:ext cx="970032" cy="276999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文字方塊 212">
            <a:extLst>
              <a:ext uri="{FF2B5EF4-FFF2-40B4-BE49-F238E27FC236}">
                <a16:creationId xmlns:a16="http://schemas.microsoft.com/office/drawing/2014/main" id="{07B52DA8-BF27-4A2F-9821-EF129A436A65}"/>
              </a:ext>
            </a:extLst>
          </p:cNvPr>
          <p:cNvSpPr txBox="1"/>
          <p:nvPr/>
        </p:nvSpPr>
        <p:spPr>
          <a:xfrm>
            <a:off x="1003581" y="2639505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14" name="文字方塊 213">
            <a:extLst>
              <a:ext uri="{FF2B5EF4-FFF2-40B4-BE49-F238E27FC236}">
                <a16:creationId xmlns:a16="http://schemas.microsoft.com/office/drawing/2014/main" id="{57EA5A97-E75B-4CCB-B0E9-7B48D54E94A8}"/>
              </a:ext>
            </a:extLst>
          </p:cNvPr>
          <p:cNvSpPr txBox="1"/>
          <p:nvPr/>
        </p:nvSpPr>
        <p:spPr>
          <a:xfrm>
            <a:off x="169177" y="3122834"/>
            <a:ext cx="111342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次動作得到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5" name="文字方塊 214">
                <a:extLst>
                  <a:ext uri="{FF2B5EF4-FFF2-40B4-BE49-F238E27FC236}">
                    <a16:creationId xmlns:a16="http://schemas.microsoft.com/office/drawing/2014/main" id="{DF54DD3D-C276-4305-A60A-1CB95BB5F82E}"/>
                  </a:ext>
                </a:extLst>
              </p:cNvPr>
              <p:cNvSpPr txBox="1"/>
              <p:nvPr/>
            </p:nvSpPr>
            <p:spPr>
              <a:xfrm>
                <a:off x="1263886" y="3118534"/>
                <a:ext cx="970032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15" name="文字方塊 214">
                <a:extLst>
                  <a:ext uri="{FF2B5EF4-FFF2-40B4-BE49-F238E27FC236}">
                    <a16:creationId xmlns:a16="http://schemas.microsoft.com/office/drawing/2014/main" id="{DF54DD3D-C276-4305-A60A-1CB95BB5F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6" y="3118534"/>
                <a:ext cx="970032" cy="276999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矩形 215">
            <a:extLst>
              <a:ext uri="{FF2B5EF4-FFF2-40B4-BE49-F238E27FC236}">
                <a16:creationId xmlns:a16="http://schemas.microsoft.com/office/drawing/2014/main" id="{BAE37A73-5B36-47EE-8F5F-98ABF26979C9}"/>
              </a:ext>
            </a:extLst>
          </p:cNvPr>
          <p:cNvSpPr/>
          <p:nvPr/>
        </p:nvSpPr>
        <p:spPr>
          <a:xfrm>
            <a:off x="152203" y="1488627"/>
            <a:ext cx="2153035" cy="210874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文字方塊 216">
            <a:extLst>
              <a:ext uri="{FF2B5EF4-FFF2-40B4-BE49-F238E27FC236}">
                <a16:creationId xmlns:a16="http://schemas.microsoft.com/office/drawing/2014/main" id="{295537C9-B700-4C8C-9860-986D85950EBD}"/>
              </a:ext>
            </a:extLst>
          </p:cNvPr>
          <p:cNvSpPr txBox="1"/>
          <p:nvPr/>
        </p:nvSpPr>
        <p:spPr>
          <a:xfrm>
            <a:off x="687608" y="1347442"/>
            <a:ext cx="1151952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one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episode</a:t>
            </a: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2ECDD6F6-0C69-42B8-A322-504F1F74AA45}"/>
              </a:ext>
            </a:extLst>
          </p:cNvPr>
          <p:cNvSpPr/>
          <p:nvPr/>
        </p:nvSpPr>
        <p:spPr>
          <a:xfrm>
            <a:off x="1841930" y="1664196"/>
            <a:ext cx="269908" cy="1764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77AA6327-B3E3-41E0-B9BB-65E272B559F9}"/>
              </a:ext>
            </a:extLst>
          </p:cNvPr>
          <p:cNvSpPr/>
          <p:nvPr/>
        </p:nvSpPr>
        <p:spPr>
          <a:xfrm>
            <a:off x="2519161" y="1716200"/>
            <a:ext cx="1752223" cy="277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826B447B-2BB2-4129-90F7-E9FFC549A4C0}"/>
              </a:ext>
            </a:extLst>
          </p:cNvPr>
          <p:cNvSpPr/>
          <p:nvPr/>
        </p:nvSpPr>
        <p:spPr>
          <a:xfrm>
            <a:off x="8491984" y="1665916"/>
            <a:ext cx="269908" cy="1764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A874CF8F-7166-4351-ACFB-A4FDE6EE3566}"/>
              </a:ext>
            </a:extLst>
          </p:cNvPr>
          <p:cNvSpPr/>
          <p:nvPr/>
        </p:nvSpPr>
        <p:spPr>
          <a:xfrm>
            <a:off x="9197695" y="1703502"/>
            <a:ext cx="2252183" cy="277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文字方塊 222">
                <a:extLst>
                  <a:ext uri="{FF2B5EF4-FFF2-40B4-BE49-F238E27FC236}">
                    <a16:creationId xmlns:a16="http://schemas.microsoft.com/office/drawing/2014/main" id="{40D247F9-2D46-473B-8F7C-85BAA9979937}"/>
                  </a:ext>
                </a:extLst>
              </p:cNvPr>
              <p:cNvSpPr txBox="1"/>
              <p:nvPr/>
            </p:nvSpPr>
            <p:spPr>
              <a:xfrm>
                <a:off x="9177502" y="3423686"/>
                <a:ext cx="1792608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Discount factor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altLang="zh-TW" sz="12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TW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23" name="文字方塊 222">
                <a:extLst>
                  <a:ext uri="{FF2B5EF4-FFF2-40B4-BE49-F238E27FC236}">
                    <a16:creationId xmlns:a16="http://schemas.microsoft.com/office/drawing/2014/main" id="{40D247F9-2D46-473B-8F7C-85BAA997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02" y="3423686"/>
                <a:ext cx="1792608" cy="276999"/>
              </a:xfrm>
              <a:prstGeom prst="rect">
                <a:avLst/>
              </a:prstGeom>
              <a:blipFill>
                <a:blip r:embed="rId16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文字方塊 223">
            <a:extLst>
              <a:ext uri="{FF2B5EF4-FFF2-40B4-BE49-F238E27FC236}">
                <a16:creationId xmlns:a16="http://schemas.microsoft.com/office/drawing/2014/main" id="{AF915D69-9A94-49CE-9126-7ED46CCB5DFD}"/>
              </a:ext>
            </a:extLst>
          </p:cNvPr>
          <p:cNvSpPr txBox="1"/>
          <p:nvPr/>
        </p:nvSpPr>
        <p:spPr>
          <a:xfrm>
            <a:off x="3602325" y="3795181"/>
            <a:ext cx="389416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強化學習訓練架構本質是一個「收集資料的過程」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15FAD610-B929-42AB-9879-E5F9664F9F95}"/>
              </a:ext>
            </a:extLst>
          </p:cNvPr>
          <p:cNvSpPr txBox="1"/>
          <p:nvPr/>
        </p:nvSpPr>
        <p:spPr>
          <a:xfrm>
            <a:off x="4778692" y="4069899"/>
            <a:ext cx="36414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文字方塊 225">
                <a:extLst>
                  <a:ext uri="{FF2B5EF4-FFF2-40B4-BE49-F238E27FC236}">
                    <a16:creationId xmlns:a16="http://schemas.microsoft.com/office/drawing/2014/main" id="{3B8BC430-DF4A-425E-B772-87D3082C5530}"/>
                  </a:ext>
                </a:extLst>
              </p:cNvPr>
              <p:cNvSpPr txBox="1"/>
              <p:nvPr/>
            </p:nvSpPr>
            <p:spPr>
              <a:xfrm>
                <a:off x="4362126" y="4618675"/>
                <a:ext cx="36414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26" name="文字方塊 225">
                <a:extLst>
                  <a:ext uri="{FF2B5EF4-FFF2-40B4-BE49-F238E27FC236}">
                    <a16:creationId xmlns:a16="http://schemas.microsoft.com/office/drawing/2014/main" id="{3B8BC430-DF4A-425E-B772-87D3082C5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26" y="4618675"/>
                <a:ext cx="364144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文字方塊 226">
                <a:extLst>
                  <a:ext uri="{FF2B5EF4-FFF2-40B4-BE49-F238E27FC236}">
                    <a16:creationId xmlns:a16="http://schemas.microsoft.com/office/drawing/2014/main" id="{D9BC1D33-115F-4E89-AEFC-34033B84235B}"/>
                  </a:ext>
                </a:extLst>
              </p:cNvPr>
              <p:cNvSpPr txBox="1"/>
              <p:nvPr/>
            </p:nvSpPr>
            <p:spPr>
              <a:xfrm>
                <a:off x="4362126" y="5322610"/>
                <a:ext cx="36414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27" name="文字方塊 226">
                <a:extLst>
                  <a:ext uri="{FF2B5EF4-FFF2-40B4-BE49-F238E27FC236}">
                    <a16:creationId xmlns:a16="http://schemas.microsoft.com/office/drawing/2014/main" id="{D9BC1D33-115F-4E89-AEFC-34033B842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26" y="5322610"/>
                <a:ext cx="364144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文字方塊 227">
                <a:extLst>
                  <a:ext uri="{FF2B5EF4-FFF2-40B4-BE49-F238E27FC236}">
                    <a16:creationId xmlns:a16="http://schemas.microsoft.com/office/drawing/2014/main" id="{CAC6BD59-645B-41A7-AFB4-D059F3BEA6AF}"/>
                  </a:ext>
                </a:extLst>
              </p:cNvPr>
              <p:cNvSpPr txBox="1"/>
              <p:nvPr/>
            </p:nvSpPr>
            <p:spPr>
              <a:xfrm>
                <a:off x="4377631" y="6132594"/>
                <a:ext cx="36414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28" name="文字方塊 227">
                <a:extLst>
                  <a:ext uri="{FF2B5EF4-FFF2-40B4-BE49-F238E27FC236}">
                    <a16:creationId xmlns:a16="http://schemas.microsoft.com/office/drawing/2014/main" id="{CAC6BD59-645B-41A7-AFB4-D059F3BE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631" y="6132594"/>
                <a:ext cx="364144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文字方塊 228">
            <a:extLst>
              <a:ext uri="{FF2B5EF4-FFF2-40B4-BE49-F238E27FC236}">
                <a16:creationId xmlns:a16="http://schemas.microsoft.com/office/drawing/2014/main" id="{2780271E-B0E2-4C3B-B610-B40159317927}"/>
              </a:ext>
            </a:extLst>
          </p:cNvPr>
          <p:cNvSpPr txBox="1"/>
          <p:nvPr/>
        </p:nvSpPr>
        <p:spPr>
          <a:xfrm>
            <a:off x="4353778" y="5740929"/>
            <a:ext cx="39003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36F59B1-2355-4816-BD92-2C508F953B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78692" y="4584662"/>
            <a:ext cx="364144" cy="357038"/>
          </a:xfrm>
          <a:prstGeom prst="rect">
            <a:avLst/>
          </a:prstGeom>
        </p:spPr>
      </p:pic>
      <p:pic>
        <p:nvPicPr>
          <p:cNvPr id="230" name="圖片 229">
            <a:extLst>
              <a:ext uri="{FF2B5EF4-FFF2-40B4-BE49-F238E27FC236}">
                <a16:creationId xmlns:a16="http://schemas.microsoft.com/office/drawing/2014/main" id="{4E775EF0-F11A-41D8-9BDD-98E4D6725DE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78692" y="5266688"/>
            <a:ext cx="364144" cy="357038"/>
          </a:xfrm>
          <a:prstGeom prst="rect">
            <a:avLst/>
          </a:prstGeom>
        </p:spPr>
      </p:pic>
      <p:pic>
        <p:nvPicPr>
          <p:cNvPr id="231" name="圖片 230">
            <a:extLst>
              <a:ext uri="{FF2B5EF4-FFF2-40B4-BE49-F238E27FC236}">
                <a16:creationId xmlns:a16="http://schemas.microsoft.com/office/drawing/2014/main" id="{403E172D-1C8A-4204-99E8-653DCD3207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78692" y="6093653"/>
            <a:ext cx="364144" cy="3570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AB4B2475-4FB5-4C34-9400-BFC41E3FBA42}"/>
                  </a:ext>
                </a:extLst>
              </p:cNvPr>
              <p:cNvSpPr txBox="1"/>
              <p:nvPr/>
            </p:nvSpPr>
            <p:spPr>
              <a:xfrm>
                <a:off x="5776143" y="4413735"/>
                <a:ext cx="723028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0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開火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0 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AB4B2475-4FB5-4C34-9400-BFC41E3FB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143" y="4413735"/>
                <a:ext cx="723028" cy="646331"/>
              </a:xfrm>
              <a:prstGeom prst="rect">
                <a:avLst/>
              </a:prstGeom>
              <a:blipFill>
                <a:blip r:embed="rId21"/>
                <a:stretch>
                  <a:fillRect l="-847" t="-943" b="-566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文字方塊 233">
                <a:extLst>
                  <a:ext uri="{FF2B5EF4-FFF2-40B4-BE49-F238E27FC236}">
                    <a16:creationId xmlns:a16="http://schemas.microsoft.com/office/drawing/2014/main" id="{FA9F7944-E1D2-4AF4-9B56-81560606F9B7}"/>
                  </a:ext>
                </a:extLst>
              </p:cNvPr>
              <p:cNvSpPr txBox="1"/>
              <p:nvPr/>
            </p:nvSpPr>
            <p:spPr>
              <a:xfrm>
                <a:off x="5782197" y="5947927"/>
                <a:ext cx="942708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左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0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開火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  <m:r>
                          <a:rPr lang="en-US" altLang="zh-TW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 </a:t>
                </a: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: 0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34" name="文字方塊 233">
                <a:extLst>
                  <a:ext uri="{FF2B5EF4-FFF2-40B4-BE49-F238E27FC236}">
                    <a16:creationId xmlns:a16="http://schemas.microsoft.com/office/drawing/2014/main" id="{FA9F7944-E1D2-4AF4-9B56-81560606F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97" y="5947927"/>
                <a:ext cx="942708" cy="646331"/>
              </a:xfrm>
              <a:prstGeom prst="rect">
                <a:avLst/>
              </a:prstGeom>
              <a:blipFill>
                <a:blip r:embed="rId22"/>
                <a:stretch>
                  <a:fillRect l="-649" t="-1887" b="-566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文字方塊 234">
            <a:extLst>
              <a:ext uri="{FF2B5EF4-FFF2-40B4-BE49-F238E27FC236}">
                <a16:creationId xmlns:a16="http://schemas.microsoft.com/office/drawing/2014/main" id="{E1B1437A-478D-4868-AB1E-4C6EBBC5AB0F}"/>
              </a:ext>
            </a:extLst>
          </p:cNvPr>
          <p:cNvSpPr txBox="1"/>
          <p:nvPr/>
        </p:nvSpPr>
        <p:spPr>
          <a:xfrm>
            <a:off x="6026419" y="4068721"/>
            <a:ext cx="36414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Y</a:t>
            </a:r>
          </a:p>
        </p:txBody>
      </p:sp>
      <p:sp>
        <p:nvSpPr>
          <p:cNvPr id="31" name="左中括弧 30">
            <a:extLst>
              <a:ext uri="{FF2B5EF4-FFF2-40B4-BE49-F238E27FC236}">
                <a16:creationId xmlns:a16="http://schemas.microsoft.com/office/drawing/2014/main" id="{2F5D3968-A378-4300-9533-45F43E972B73}"/>
              </a:ext>
            </a:extLst>
          </p:cNvPr>
          <p:cNvSpPr/>
          <p:nvPr/>
        </p:nvSpPr>
        <p:spPr>
          <a:xfrm>
            <a:off x="5767056" y="4512028"/>
            <a:ext cx="58393" cy="482123"/>
          </a:xfrm>
          <a:prstGeom prst="leftBracke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左中括弧 235">
            <a:extLst>
              <a:ext uri="{FF2B5EF4-FFF2-40B4-BE49-F238E27FC236}">
                <a16:creationId xmlns:a16="http://schemas.microsoft.com/office/drawing/2014/main" id="{E42EDD3B-1FEF-45E8-B4BC-969A66EBF8BD}"/>
              </a:ext>
            </a:extLst>
          </p:cNvPr>
          <p:cNvSpPr/>
          <p:nvPr/>
        </p:nvSpPr>
        <p:spPr>
          <a:xfrm>
            <a:off x="5767056" y="5216290"/>
            <a:ext cx="58393" cy="482123"/>
          </a:xfrm>
          <a:prstGeom prst="leftBracke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7" name="左中括弧 236">
            <a:extLst>
              <a:ext uri="{FF2B5EF4-FFF2-40B4-BE49-F238E27FC236}">
                <a16:creationId xmlns:a16="http://schemas.microsoft.com/office/drawing/2014/main" id="{35E4F2C4-3D4A-4DD9-8A5B-4168E411C15F}"/>
              </a:ext>
            </a:extLst>
          </p:cNvPr>
          <p:cNvSpPr/>
          <p:nvPr/>
        </p:nvSpPr>
        <p:spPr>
          <a:xfrm>
            <a:off x="5767056" y="6030030"/>
            <a:ext cx="58393" cy="482123"/>
          </a:xfrm>
          <a:prstGeom prst="leftBracke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右中括弧 31">
            <a:extLst>
              <a:ext uri="{FF2B5EF4-FFF2-40B4-BE49-F238E27FC236}">
                <a16:creationId xmlns:a16="http://schemas.microsoft.com/office/drawing/2014/main" id="{5BA7EE5B-A168-4D0E-8813-0469BE760B30}"/>
              </a:ext>
            </a:extLst>
          </p:cNvPr>
          <p:cNvSpPr/>
          <p:nvPr/>
        </p:nvSpPr>
        <p:spPr>
          <a:xfrm>
            <a:off x="6551434" y="4512028"/>
            <a:ext cx="57600" cy="482400"/>
          </a:xfrm>
          <a:prstGeom prst="rightBracke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右中括弧 237">
            <a:extLst>
              <a:ext uri="{FF2B5EF4-FFF2-40B4-BE49-F238E27FC236}">
                <a16:creationId xmlns:a16="http://schemas.microsoft.com/office/drawing/2014/main" id="{D2607401-69DA-42A5-A661-1651C8A9270D}"/>
              </a:ext>
            </a:extLst>
          </p:cNvPr>
          <p:cNvSpPr/>
          <p:nvPr/>
        </p:nvSpPr>
        <p:spPr>
          <a:xfrm>
            <a:off x="6551434" y="5216013"/>
            <a:ext cx="57600" cy="482400"/>
          </a:xfrm>
          <a:prstGeom prst="rightBracke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右中括弧 238">
            <a:extLst>
              <a:ext uri="{FF2B5EF4-FFF2-40B4-BE49-F238E27FC236}">
                <a16:creationId xmlns:a16="http://schemas.microsoft.com/office/drawing/2014/main" id="{FB2009BA-BE32-4AA6-ABEB-F47EE3088A75}"/>
              </a:ext>
            </a:extLst>
          </p:cNvPr>
          <p:cNvSpPr/>
          <p:nvPr/>
        </p:nvSpPr>
        <p:spPr>
          <a:xfrm>
            <a:off x="6551434" y="6017928"/>
            <a:ext cx="57600" cy="482400"/>
          </a:xfrm>
          <a:prstGeom prst="rightBracke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6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強化學習架構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C517CE-07AF-4B12-AB4F-5740A10C91CD}"/>
              </a:ext>
            </a:extLst>
          </p:cNvPr>
          <p:cNvSpPr txBox="1"/>
          <p:nvPr/>
        </p:nvSpPr>
        <p:spPr>
          <a:xfrm>
            <a:off x="9395039" y="2494498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75EBEA6-0490-446F-B107-93366DD908C5}"/>
              </a:ext>
            </a:extLst>
          </p:cNvPr>
          <p:cNvSpPr txBox="1"/>
          <p:nvPr/>
        </p:nvSpPr>
        <p:spPr>
          <a:xfrm>
            <a:off x="5375346" y="4815698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42A66A-8C43-42BA-B384-97D9C501BCC6}"/>
              </a:ext>
            </a:extLst>
          </p:cNvPr>
          <p:cNvSpPr txBox="1"/>
          <p:nvPr/>
        </p:nvSpPr>
        <p:spPr>
          <a:xfrm>
            <a:off x="1745706" y="2582599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CD60C76-8655-4369-ABB2-983BA4FA0065}"/>
              </a:ext>
            </a:extLst>
          </p:cNvPr>
          <p:cNvSpPr txBox="1"/>
          <p:nvPr/>
        </p:nvSpPr>
        <p:spPr>
          <a:xfrm>
            <a:off x="5590194" y="2912422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436971-8527-4218-85E6-564393697015}"/>
              </a:ext>
            </a:extLst>
          </p:cNvPr>
          <p:cNvSpPr txBox="1"/>
          <p:nvPr/>
        </p:nvSpPr>
        <p:spPr>
          <a:xfrm>
            <a:off x="5381829" y="5027967"/>
            <a:ext cx="127005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放置雜物的盆子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D2D7C9F-8413-4AE1-9150-92E4003107A7}"/>
              </a:ext>
            </a:extLst>
          </p:cNvPr>
          <p:cNvSpPr txBox="1"/>
          <p:nvPr/>
        </p:nvSpPr>
        <p:spPr>
          <a:xfrm>
            <a:off x="4910752" y="1210383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機器手臂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4352F9-0CB9-4947-87A4-D6D0B8E374CE}"/>
              </a:ext>
            </a:extLst>
          </p:cNvPr>
          <p:cNvSpPr txBox="1"/>
          <p:nvPr/>
        </p:nvSpPr>
        <p:spPr>
          <a:xfrm>
            <a:off x="1400502" y="2872966"/>
            <a:ext cx="154373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盆子畫面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(472x472)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C390A26-2402-4432-934F-7F662EDF6038}"/>
              </a:ext>
            </a:extLst>
          </p:cNvPr>
          <p:cNvSpPr txBox="1"/>
          <p:nvPr/>
        </p:nvSpPr>
        <p:spPr>
          <a:xfrm>
            <a:off x="5185007" y="3162190"/>
            <a:ext cx="179128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把物品夾到另一個盆子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49A1E7C4-369F-4463-963C-552D34270769}"/>
              </a:ext>
            </a:extLst>
          </p:cNvPr>
          <p:cNvGrpSpPr/>
          <p:nvPr/>
        </p:nvGrpSpPr>
        <p:grpSpPr>
          <a:xfrm>
            <a:off x="7248796" y="1754428"/>
            <a:ext cx="2701880" cy="657891"/>
            <a:chOff x="7360106" y="1714673"/>
            <a:chExt cx="2701880" cy="657891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F069EAE-698D-4596-AA96-1D16C8F076E6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箭號: 向右 46">
              <a:extLst>
                <a:ext uri="{FF2B5EF4-FFF2-40B4-BE49-F238E27FC236}">
                  <a16:creationId xmlns:a16="http://schemas.microsoft.com/office/drawing/2014/main" id="{79566EED-0ACA-46C1-B750-86A4F49D8D94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82A91BBA-A627-44CB-93DC-7608A11701B5}"/>
              </a:ext>
            </a:extLst>
          </p:cNvPr>
          <p:cNvGrpSpPr/>
          <p:nvPr/>
        </p:nvGrpSpPr>
        <p:grpSpPr>
          <a:xfrm rot="5400000">
            <a:off x="8784870" y="4813909"/>
            <a:ext cx="364136" cy="1961904"/>
            <a:chOff x="9133337" y="1714673"/>
            <a:chExt cx="364136" cy="1961904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F3A08E7-6B08-40CF-9E45-11F910BA941B}"/>
                </a:ext>
              </a:extLst>
            </p:cNvPr>
            <p:cNvSpPr/>
            <p:nvPr/>
          </p:nvSpPr>
          <p:spPr>
            <a:xfrm>
              <a:off x="9133337" y="1714673"/>
              <a:ext cx="32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69B14D4F-A6C1-419B-82C8-6183B295B110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8A1456B7-D54D-4542-85C7-134A7C944E41}"/>
              </a:ext>
            </a:extLst>
          </p:cNvPr>
          <p:cNvGrpSpPr/>
          <p:nvPr/>
        </p:nvGrpSpPr>
        <p:grpSpPr>
          <a:xfrm rot="10800000">
            <a:off x="2059392" y="4627813"/>
            <a:ext cx="2550832" cy="1349654"/>
            <a:chOff x="7344208" y="1714673"/>
            <a:chExt cx="2550832" cy="1349654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6F04155-6015-4579-A009-0BC98556478B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D5A0A51C-CAC4-4D33-A993-E9DA794DB979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F6FA1E6-EC74-4FB4-9BA5-969957DBC0BB}"/>
              </a:ext>
            </a:extLst>
          </p:cNvPr>
          <p:cNvGrpSpPr/>
          <p:nvPr/>
        </p:nvGrpSpPr>
        <p:grpSpPr>
          <a:xfrm rot="16200000">
            <a:off x="3086901" y="823759"/>
            <a:ext cx="682273" cy="2518482"/>
            <a:chOff x="9212767" y="1714687"/>
            <a:chExt cx="682273" cy="2518482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BB28867-C46B-422A-B39F-76DBE2E11493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箭號: 向右 55">
              <a:extLst>
                <a:ext uri="{FF2B5EF4-FFF2-40B4-BE49-F238E27FC236}">
                  <a16:creationId xmlns:a16="http://schemas.microsoft.com/office/drawing/2014/main" id="{122E380A-9299-42B5-87A5-B5330FD2CBF4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84887639-B3D0-4043-A463-39D853EDD8B9}"/>
              </a:ext>
            </a:extLst>
          </p:cNvPr>
          <p:cNvSpPr/>
          <p:nvPr/>
        </p:nvSpPr>
        <p:spPr>
          <a:xfrm rot="5400000" flipH="1">
            <a:off x="5833609" y="4553657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7521393D-453F-42EF-BAD0-A275FE748335}"/>
              </a:ext>
            </a:extLst>
          </p:cNvPr>
          <p:cNvSpPr/>
          <p:nvPr/>
        </p:nvSpPr>
        <p:spPr>
          <a:xfrm rot="5400000" flipH="1">
            <a:off x="5817540" y="2664587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E51F659-610C-4135-8FC1-579DB41E1713}"/>
              </a:ext>
            </a:extLst>
          </p:cNvPr>
          <p:cNvSpPr txBox="1"/>
          <p:nvPr/>
        </p:nvSpPr>
        <p:spPr>
          <a:xfrm>
            <a:off x="3147100" y="15029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1BBE5B0-CA1B-4BB6-8BBD-E8F99D59CBAB}"/>
              </a:ext>
            </a:extLst>
          </p:cNvPr>
          <p:cNvSpPr txBox="1"/>
          <p:nvPr/>
        </p:nvSpPr>
        <p:spPr>
          <a:xfrm>
            <a:off x="5926366" y="2593760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E374D4C-FF2D-4AEC-8B81-BDCF9F50D790}"/>
              </a:ext>
            </a:extLst>
          </p:cNvPr>
          <p:cNvSpPr txBox="1"/>
          <p:nvPr/>
        </p:nvSpPr>
        <p:spPr>
          <a:xfrm>
            <a:off x="7147567" y="1495271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9E34B2-783F-413A-A784-6BE6CB99A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41" y="1487382"/>
            <a:ext cx="1751120" cy="986041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0BC7BF4F-2ADF-462E-92FC-EA3B84403683}"/>
              </a:ext>
            </a:extLst>
          </p:cNvPr>
          <p:cNvSpPr txBox="1"/>
          <p:nvPr/>
        </p:nvSpPr>
        <p:spPr>
          <a:xfrm>
            <a:off x="8811104" y="2826024"/>
            <a:ext cx="220836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關節轉動、夾子開合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4C4481A7-4B69-4FA9-8ABA-A4D15029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633" y="5293813"/>
            <a:ext cx="2164357" cy="1241348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5366F3DA-B36A-4009-82B3-8049A18B8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755" y="3427083"/>
            <a:ext cx="2549387" cy="937734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C3C71959-D0A0-4B49-BED5-E5386D5D8AF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8894" y="3205169"/>
            <a:ext cx="1988641" cy="1239622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B1F51476-64E5-465A-A397-7A99E7915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456" y="3162190"/>
            <a:ext cx="1649265" cy="2309735"/>
          </a:xfrm>
          <a:prstGeom prst="rect">
            <a:avLst/>
          </a:prstGeom>
        </p:spPr>
      </p:pic>
      <p:sp>
        <p:nvSpPr>
          <p:cNvPr id="75" name="橢圓 74">
            <a:extLst>
              <a:ext uri="{FF2B5EF4-FFF2-40B4-BE49-F238E27FC236}">
                <a16:creationId xmlns:a16="http://schemas.microsoft.com/office/drawing/2014/main" id="{8A64BFBE-2F77-4E3A-9B72-BFB5244E6CE9}"/>
              </a:ext>
            </a:extLst>
          </p:cNvPr>
          <p:cNvSpPr/>
          <p:nvPr/>
        </p:nvSpPr>
        <p:spPr>
          <a:xfrm>
            <a:off x="9246698" y="4889907"/>
            <a:ext cx="646816" cy="3268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9E75EAB-B725-4E35-907F-C53C0A1489E3}"/>
              </a:ext>
            </a:extLst>
          </p:cNvPr>
          <p:cNvSpPr/>
          <p:nvPr/>
        </p:nvSpPr>
        <p:spPr>
          <a:xfrm>
            <a:off x="9461456" y="4328356"/>
            <a:ext cx="324382" cy="4825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DCDE9BC6-B88E-405C-A12E-3348B7A21583}"/>
              </a:ext>
            </a:extLst>
          </p:cNvPr>
          <p:cNvSpPr/>
          <p:nvPr/>
        </p:nvSpPr>
        <p:spPr>
          <a:xfrm>
            <a:off x="9356114" y="3427083"/>
            <a:ext cx="494974" cy="4825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06C26C19-9410-40BA-B23E-111DDF0B2F10}"/>
              </a:ext>
            </a:extLst>
          </p:cNvPr>
          <p:cNvSpPr/>
          <p:nvPr/>
        </p:nvSpPr>
        <p:spPr>
          <a:xfrm>
            <a:off x="10096116" y="3222591"/>
            <a:ext cx="398944" cy="4089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3B72B58E-74BD-4272-B938-4659A0C02572}"/>
              </a:ext>
            </a:extLst>
          </p:cNvPr>
          <p:cNvSpPr/>
          <p:nvPr/>
        </p:nvSpPr>
        <p:spPr>
          <a:xfrm>
            <a:off x="10200806" y="3634229"/>
            <a:ext cx="398944" cy="3485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680BFCB1-1AF4-4FC9-8125-B683B53A4FCF}"/>
              </a:ext>
            </a:extLst>
          </p:cNvPr>
          <p:cNvSpPr/>
          <p:nvPr/>
        </p:nvSpPr>
        <p:spPr>
          <a:xfrm>
            <a:off x="10270416" y="4007775"/>
            <a:ext cx="398944" cy="3485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152F942C-3CE1-4A38-8CDE-0EA6E3F89AE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156468" y="3189421"/>
            <a:ext cx="1987200" cy="12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8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858445" y="1589704"/>
            <a:ext cx="5228307" cy="3075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機器學習三大類型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強化學習更多議題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0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94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BD0B381-E19F-496E-8D30-7F675B6DC2FE}"/>
              </a:ext>
            </a:extLst>
          </p:cNvPr>
          <p:cNvSpPr/>
          <p:nvPr/>
        </p:nvSpPr>
        <p:spPr>
          <a:xfrm>
            <a:off x="347329" y="1901416"/>
            <a:ext cx="6592187" cy="401910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865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858445" y="1589704"/>
            <a:ext cx="5228307" cy="3075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機器學習三大類型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強化學習更多議題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0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470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BD0B381-E19F-496E-8D30-7F675B6DC2FE}"/>
              </a:ext>
            </a:extLst>
          </p:cNvPr>
          <p:cNvSpPr/>
          <p:nvPr/>
        </p:nvSpPr>
        <p:spPr>
          <a:xfrm>
            <a:off x="347329" y="1901416"/>
            <a:ext cx="6592187" cy="401910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535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858445" y="1589704"/>
            <a:ext cx="5228307" cy="3075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機器學習三大類型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強化學習更多議題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0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46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A01F7E1E-C7FB-44DC-8018-72C97927679A}"/>
              </a:ext>
            </a:extLst>
          </p:cNvPr>
          <p:cNvSpPr/>
          <p:nvPr/>
        </p:nvSpPr>
        <p:spPr>
          <a:xfrm>
            <a:off x="4152905" y="1774447"/>
            <a:ext cx="6078280" cy="461365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5A5E9B5-9EE2-4D5D-BCC0-6E61AD8355A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15" y="2553852"/>
            <a:ext cx="1945047" cy="1026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強化學習近代發展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E8B864-506C-426B-A6AA-AC792B53147A}"/>
              </a:ext>
            </a:extLst>
          </p:cNvPr>
          <p:cNvSpPr/>
          <p:nvPr/>
        </p:nvSpPr>
        <p:spPr>
          <a:xfrm>
            <a:off x="5671163" y="1293261"/>
            <a:ext cx="3264926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依照</a:t>
            </a:r>
            <a:r>
              <a:rPr lang="zh-TW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機率值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決定動作的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策略網路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(Policy Gradient)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03D31BE-73FE-49C7-9A34-88170E42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5" y="2553852"/>
            <a:ext cx="1993900" cy="1026979"/>
          </a:xfrm>
          <a:prstGeom prst="rect">
            <a:avLst/>
          </a:prstGeom>
        </p:spPr>
      </p:pic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706EF2B5-61B6-4E72-BCDD-D5F90DD834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059223"/>
              </p:ext>
            </p:extLst>
          </p:nvPr>
        </p:nvGraphicFramePr>
        <p:xfrm>
          <a:off x="1015102" y="3932264"/>
          <a:ext cx="1508125" cy="226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3703991D-55DE-4086-AB4A-B6270532BA03}"/>
              </a:ext>
            </a:extLst>
          </p:cNvPr>
          <p:cNvSpPr/>
          <p:nvPr/>
        </p:nvSpPr>
        <p:spPr>
          <a:xfrm>
            <a:off x="1280215" y="2603791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31440B-0233-48DE-A9AD-F1AD04744403}"/>
              </a:ext>
            </a:extLst>
          </p:cNvPr>
          <p:cNvSpPr/>
          <p:nvPr/>
        </p:nvSpPr>
        <p:spPr>
          <a:xfrm>
            <a:off x="2035865" y="2610141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78CDF63-1E10-4B26-A088-CB04EC5AAECF}"/>
              </a:ext>
            </a:extLst>
          </p:cNvPr>
          <p:cNvCxnSpPr>
            <a:cxnSpLocks/>
          </p:cNvCxnSpPr>
          <p:nvPr/>
        </p:nvCxnSpPr>
        <p:spPr>
          <a:xfrm>
            <a:off x="1413565" y="2975134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5C70A1A-055F-4240-8C4A-EA0235B72210}"/>
              </a:ext>
            </a:extLst>
          </p:cNvPr>
          <p:cNvCxnSpPr>
            <a:cxnSpLocks/>
          </p:cNvCxnSpPr>
          <p:nvPr/>
        </p:nvCxnSpPr>
        <p:spPr>
          <a:xfrm>
            <a:off x="2220015" y="2981484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FCDDB9B1-FA60-48A9-ABB9-E37AFA2C0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02258"/>
              </p:ext>
            </p:extLst>
          </p:nvPr>
        </p:nvGraphicFramePr>
        <p:xfrm>
          <a:off x="4517050" y="3901375"/>
          <a:ext cx="1508125" cy="226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9B2870A5-6399-4627-9095-F6AB1049E8C5}"/>
              </a:ext>
            </a:extLst>
          </p:cNvPr>
          <p:cNvSpPr/>
          <p:nvPr/>
        </p:nvSpPr>
        <p:spPr>
          <a:xfrm>
            <a:off x="4782163" y="2572902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9D3A14B-4A4C-4754-A310-3B00F1204611}"/>
              </a:ext>
            </a:extLst>
          </p:cNvPr>
          <p:cNvSpPr/>
          <p:nvPr/>
        </p:nvSpPr>
        <p:spPr>
          <a:xfrm>
            <a:off x="5537813" y="2579252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3C81D5-01A2-4E14-8C70-545C3F3D21F9}"/>
              </a:ext>
            </a:extLst>
          </p:cNvPr>
          <p:cNvCxnSpPr>
            <a:cxnSpLocks/>
          </p:cNvCxnSpPr>
          <p:nvPr/>
        </p:nvCxnSpPr>
        <p:spPr>
          <a:xfrm>
            <a:off x="4915513" y="2944245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8932129-0E6C-4A5C-A47C-974BCE0071C9}"/>
              </a:ext>
            </a:extLst>
          </p:cNvPr>
          <p:cNvCxnSpPr>
            <a:cxnSpLocks/>
          </p:cNvCxnSpPr>
          <p:nvPr/>
        </p:nvCxnSpPr>
        <p:spPr>
          <a:xfrm>
            <a:off x="5766413" y="2950595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372B33F8-043D-4BA6-BAC5-E38BC8380A9A}"/>
              </a:ext>
            </a:extLst>
          </p:cNvPr>
          <p:cNvSpPr/>
          <p:nvPr/>
        </p:nvSpPr>
        <p:spPr>
          <a:xfrm>
            <a:off x="2910577" y="4340110"/>
            <a:ext cx="716322" cy="27045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B9B6D43-4D11-4E1E-9CC9-965D3E78E32D}"/>
              </a:ext>
            </a:extLst>
          </p:cNvPr>
          <p:cNvSpPr/>
          <p:nvPr/>
        </p:nvSpPr>
        <p:spPr>
          <a:xfrm>
            <a:off x="2935364" y="3957663"/>
            <a:ext cx="603249" cy="41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分支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108D599-E143-4EDF-86E2-511A0E0AE7FD}"/>
              </a:ext>
            </a:extLst>
          </p:cNvPr>
          <p:cNvSpPr/>
          <p:nvPr/>
        </p:nvSpPr>
        <p:spPr>
          <a:xfrm>
            <a:off x="6661762" y="2715920"/>
            <a:ext cx="2721898" cy="1166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優點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適合</a:t>
            </a:r>
            <a:r>
              <a:rPr lang="en-US" altLang="zh-TW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是連續動作的任務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輸出機率作出更彈性的決策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環境變化時能靈活應對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83CB995-71F3-4FAB-9486-AAA72B6FB692}"/>
              </a:ext>
            </a:extLst>
          </p:cNvPr>
          <p:cNvSpPr/>
          <p:nvPr/>
        </p:nvSpPr>
        <p:spPr>
          <a:xfrm>
            <a:off x="6699861" y="4164882"/>
            <a:ext cx="3620476" cy="889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缺點</a:t>
            </a:r>
            <a:endParaRPr lang="en-US" altLang="zh-TW" sz="1200" b="1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每次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隱含隨機要素，學習過程不穩定</a:t>
            </a:r>
            <a:endParaRPr lang="en-US" altLang="zh-TW" sz="1200" b="1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回饋稀疏的任務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圍棋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)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，表現不一定較優</a:t>
            </a:r>
          </a:p>
        </p:txBody>
      </p:sp>
    </p:spTree>
    <p:extLst>
      <p:ext uri="{BB962C8B-B14F-4D97-AF65-F5344CB8AC3E}">
        <p14:creationId xmlns:p14="http://schemas.microsoft.com/office/powerpoint/2010/main" val="242340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3692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機器學習三大類型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強化學習更多議題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0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77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強化學習近代發展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E8B864-506C-426B-A6AA-AC792B53147A}"/>
              </a:ext>
            </a:extLst>
          </p:cNvPr>
          <p:cNvSpPr/>
          <p:nvPr/>
        </p:nvSpPr>
        <p:spPr>
          <a:xfrm>
            <a:off x="3657600" y="1170472"/>
            <a:ext cx="5137150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多個分身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平行訓練的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Asynchronous Advantage Actor-Critic(A3C)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53C5C7A-3507-46D9-B787-D1CB6FF56AF4}"/>
              </a:ext>
            </a:extLst>
          </p:cNvPr>
          <p:cNvSpPr/>
          <p:nvPr/>
        </p:nvSpPr>
        <p:spPr>
          <a:xfrm>
            <a:off x="1528125" y="2984551"/>
            <a:ext cx="3563312" cy="566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介紹</a:t>
            </a:r>
            <a:r>
              <a:rPr lang="en-US" altLang="zh-TW" dirty="0"/>
              <a:t>Critic-Agent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6710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強化學習近代發展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E8B864-506C-426B-A6AA-AC792B53147A}"/>
              </a:ext>
            </a:extLst>
          </p:cNvPr>
          <p:cNvSpPr/>
          <p:nvPr/>
        </p:nvSpPr>
        <p:spPr>
          <a:xfrm>
            <a:off x="3657600" y="1170472"/>
            <a:ext cx="5137150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多個分身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平行訓練的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Asynchronous Advantage Actor-Critic(A3C)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D0475F49-F1D1-43A1-B2EE-745C9FCB3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44" y="2175136"/>
            <a:ext cx="4456112" cy="398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66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強化學習更多議題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44D48B-9D42-4A68-9F67-3CDD530055CC}"/>
              </a:ext>
            </a:extLst>
          </p:cNvPr>
          <p:cNvSpPr/>
          <p:nvPr/>
        </p:nvSpPr>
        <p:spPr>
          <a:xfrm>
            <a:off x="3657600" y="1170472"/>
            <a:ext cx="5137150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啟發自進化論*的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基因演算法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(Genetic Algorithm)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FCE07E-E7AD-4ACE-9F97-14E0664801A3}"/>
              </a:ext>
            </a:extLst>
          </p:cNvPr>
          <p:cNvSpPr/>
          <p:nvPr/>
        </p:nvSpPr>
        <p:spPr>
          <a:xfrm>
            <a:off x="-44450" y="6468176"/>
            <a:ext cx="6432550" cy="25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※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啟發自進化論的技術統稱演化式演算法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(Evolutionary Algorithms)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，基因演算法只是其中一種技術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F1D9D1F-5958-4177-8C49-20237CB1FEB6}"/>
              </a:ext>
            </a:extLst>
          </p:cNvPr>
          <p:cNvSpPr/>
          <p:nvPr/>
        </p:nvSpPr>
        <p:spPr>
          <a:xfrm>
            <a:off x="4774850" y="2882224"/>
            <a:ext cx="3071963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情景：申辦信用貸款的人，生活型態長甚麼樣子？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95D0E67-FB03-42F0-B4CD-E11249E7925E}"/>
              </a:ext>
            </a:extLst>
          </p:cNvPr>
          <p:cNvSpPr txBox="1"/>
          <p:nvPr/>
        </p:nvSpPr>
        <p:spPr>
          <a:xfrm>
            <a:off x="4551962" y="3679096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B6A908-407E-4B83-B801-D427535A8F2A}"/>
              </a:ext>
            </a:extLst>
          </p:cNvPr>
          <p:cNvSpPr txBox="1"/>
          <p:nvPr/>
        </p:nvSpPr>
        <p:spPr>
          <a:xfrm>
            <a:off x="4547708" y="3839752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C287E59-47F2-4449-89BB-D5876F0783FD}"/>
              </a:ext>
            </a:extLst>
          </p:cNvPr>
          <p:cNvSpPr txBox="1"/>
          <p:nvPr/>
        </p:nvSpPr>
        <p:spPr>
          <a:xfrm>
            <a:off x="4551962" y="4003673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2BDFCD2-7B81-4782-AD76-F79F4E127406}"/>
              </a:ext>
            </a:extLst>
          </p:cNvPr>
          <p:cNvSpPr txBox="1"/>
          <p:nvPr/>
        </p:nvSpPr>
        <p:spPr>
          <a:xfrm>
            <a:off x="4546100" y="4170768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D1338C9-03D3-43CF-9A15-62BC757C6A9A}"/>
              </a:ext>
            </a:extLst>
          </p:cNvPr>
          <p:cNvSpPr txBox="1"/>
          <p:nvPr/>
        </p:nvSpPr>
        <p:spPr>
          <a:xfrm>
            <a:off x="4557202" y="4334263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1-5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CB85EDA-2BE4-4C71-BE8F-87CCC9C8E821}"/>
              </a:ext>
            </a:extLst>
          </p:cNvPr>
          <p:cNvSpPr txBox="1"/>
          <p:nvPr/>
        </p:nvSpPr>
        <p:spPr>
          <a:xfrm>
            <a:off x="6348427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AEDC0BE-44B8-415A-913D-AEF6E06A597A}"/>
              </a:ext>
            </a:extLst>
          </p:cNvPr>
          <p:cNvSpPr txBox="1"/>
          <p:nvPr/>
        </p:nvSpPr>
        <p:spPr>
          <a:xfrm>
            <a:off x="6833828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醫院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B960D77-E7BD-4751-A385-8D435BE02CD0}"/>
              </a:ext>
            </a:extLst>
          </p:cNvPr>
          <p:cNvSpPr txBox="1"/>
          <p:nvPr/>
        </p:nvSpPr>
        <p:spPr>
          <a:xfrm>
            <a:off x="5056576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餐廳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28FF7DB-168E-441B-93B0-8D2087E69CDB}"/>
              </a:ext>
            </a:extLst>
          </p:cNvPr>
          <p:cNvSpPr txBox="1"/>
          <p:nvPr/>
        </p:nvSpPr>
        <p:spPr>
          <a:xfrm>
            <a:off x="5919802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EAE04471-C70F-4B5E-9564-D995C656CB1E}"/>
              </a:ext>
            </a:extLst>
          </p:cNvPr>
          <p:cNvSpPr txBox="1"/>
          <p:nvPr/>
        </p:nvSpPr>
        <p:spPr>
          <a:xfrm>
            <a:off x="5504251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18938E94-8E50-4381-82AB-5DAD3D747DC3}"/>
              </a:ext>
            </a:extLst>
          </p:cNvPr>
          <p:cNvGrpSpPr/>
          <p:nvPr/>
        </p:nvGrpSpPr>
        <p:grpSpPr>
          <a:xfrm>
            <a:off x="5050974" y="3666000"/>
            <a:ext cx="2304547" cy="228540"/>
            <a:chOff x="3773396" y="2807274"/>
            <a:chExt cx="2304547" cy="228540"/>
          </a:xfrm>
        </p:grpSpPr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54EB360D-CCD6-4597-87C1-A71AF2469A13}"/>
                </a:ext>
              </a:extLst>
            </p:cNvPr>
            <p:cNvSpPr txBox="1"/>
            <p:nvPr/>
          </p:nvSpPr>
          <p:spPr>
            <a:xfrm>
              <a:off x="3773396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84CEFDEC-4946-4100-967B-C47AC28028B8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677A48D-D9AB-4713-8DA4-7766A2D97CB8}"/>
                </a:ext>
              </a:extLst>
            </p:cNvPr>
            <p:cNvSpPr txBox="1"/>
            <p:nvPr/>
          </p:nvSpPr>
          <p:spPr>
            <a:xfrm>
              <a:off x="4642224" y="281392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EBF29556-F365-450D-A58A-0CDBCB30F5C8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F7C929D5-D06B-4444-9928-90E60DB39E3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7E25790-B65B-4EB5-9C97-576867641BC5}"/>
              </a:ext>
            </a:extLst>
          </p:cNvPr>
          <p:cNvGrpSpPr/>
          <p:nvPr/>
        </p:nvGrpSpPr>
        <p:grpSpPr>
          <a:xfrm>
            <a:off x="5037363" y="3818986"/>
            <a:ext cx="2317165" cy="234772"/>
            <a:chOff x="3760778" y="2801042"/>
            <a:chExt cx="2317165" cy="234772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5591A5F8-AC1C-4FBF-8B30-CF62F8F55BB4}"/>
                </a:ext>
              </a:extLst>
            </p:cNvPr>
            <p:cNvSpPr txBox="1"/>
            <p:nvPr/>
          </p:nvSpPr>
          <p:spPr>
            <a:xfrm>
              <a:off x="3760778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E64CE0A7-12AB-466C-BA4E-473F08004D22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2458632-702C-4465-A21C-9F9B84276781}"/>
                </a:ext>
              </a:extLst>
            </p:cNvPr>
            <p:cNvSpPr txBox="1"/>
            <p:nvPr/>
          </p:nvSpPr>
          <p:spPr>
            <a:xfrm>
              <a:off x="4642224" y="280104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1D64668F-9122-47B3-883E-62F05B619BA3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792C0BA4-D331-48E6-B753-026BDD916CB3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BB794A0-092C-4135-A6E4-385FC8509867}"/>
              </a:ext>
            </a:extLst>
          </p:cNvPr>
          <p:cNvGrpSpPr/>
          <p:nvPr/>
        </p:nvGrpSpPr>
        <p:grpSpPr>
          <a:xfrm>
            <a:off x="5063674" y="3982493"/>
            <a:ext cx="2304547" cy="234772"/>
            <a:chOff x="3773396" y="2788164"/>
            <a:chExt cx="2304547" cy="234772"/>
          </a:xfrm>
        </p:grpSpPr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F1FD2C2E-E2FF-48EC-8553-0887EA5F5C64}"/>
                </a:ext>
              </a:extLst>
            </p:cNvPr>
            <p:cNvSpPr txBox="1"/>
            <p:nvPr/>
          </p:nvSpPr>
          <p:spPr>
            <a:xfrm>
              <a:off x="3773396" y="27943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37BCABDB-9E0F-4BAF-9B07-AFF1E055087C}"/>
                </a:ext>
              </a:extLst>
            </p:cNvPr>
            <p:cNvSpPr txBox="1"/>
            <p:nvPr/>
          </p:nvSpPr>
          <p:spPr>
            <a:xfrm>
              <a:off x="4234616" y="280749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1,200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853AD09-A23A-460D-989C-A00B58DB017E}"/>
                </a:ext>
              </a:extLst>
            </p:cNvPr>
            <p:cNvSpPr txBox="1"/>
            <p:nvPr/>
          </p:nvSpPr>
          <p:spPr>
            <a:xfrm>
              <a:off x="4657452" y="278816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80358D40-E4D2-4A4A-B005-2396C65E0BBC}"/>
                </a:ext>
              </a:extLst>
            </p:cNvPr>
            <p:cNvSpPr txBox="1"/>
            <p:nvPr/>
          </p:nvSpPr>
          <p:spPr>
            <a:xfrm>
              <a:off x="5067588" y="27949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BAD142E-56D0-43E9-AF54-3A960DC0DB95}"/>
                </a:ext>
              </a:extLst>
            </p:cNvPr>
            <p:cNvSpPr txBox="1"/>
            <p:nvPr/>
          </p:nvSpPr>
          <p:spPr>
            <a:xfrm>
              <a:off x="5557243" y="280189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400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C961AD94-5314-416D-858D-43ED89CAC239}"/>
              </a:ext>
            </a:extLst>
          </p:cNvPr>
          <p:cNvGrpSpPr/>
          <p:nvPr/>
        </p:nvGrpSpPr>
        <p:grpSpPr>
          <a:xfrm>
            <a:off x="5044097" y="4154014"/>
            <a:ext cx="2329986" cy="222942"/>
            <a:chOff x="3747957" y="2807274"/>
            <a:chExt cx="2329986" cy="222942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2F8F4991-80C1-400F-AFF1-F03C868FB7F9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BB2FB230-9582-4CA5-A911-DB024E4C0685}"/>
                </a:ext>
              </a:extLst>
            </p:cNvPr>
            <p:cNvSpPr txBox="1"/>
            <p:nvPr/>
          </p:nvSpPr>
          <p:spPr>
            <a:xfrm>
              <a:off x="4228754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5FDCB58-4F5E-4160-8A2D-D4CFD1B9A7EF}"/>
                </a:ext>
              </a:extLst>
            </p:cNvPr>
            <p:cNvSpPr txBox="1"/>
            <p:nvPr/>
          </p:nvSpPr>
          <p:spPr>
            <a:xfrm>
              <a:off x="4623662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15AB0E8-2AF8-4ED5-B554-89E292DBAC1F}"/>
                </a:ext>
              </a:extLst>
            </p:cNvPr>
            <p:cNvSpPr txBox="1"/>
            <p:nvPr/>
          </p:nvSpPr>
          <p:spPr>
            <a:xfrm>
              <a:off x="5060733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4D9CCAF0-5959-40F4-8F6C-84C197F1874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107FC1C-EA1A-40B0-8FD1-C4216AB37710}"/>
              </a:ext>
            </a:extLst>
          </p:cNvPr>
          <p:cNvGrpSpPr/>
          <p:nvPr/>
        </p:nvGrpSpPr>
        <p:grpSpPr>
          <a:xfrm>
            <a:off x="5043087" y="4313165"/>
            <a:ext cx="2329986" cy="228540"/>
            <a:chOff x="3747957" y="2807274"/>
            <a:chExt cx="2329986" cy="22854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5BD723F7-E642-4E94-94B2-D202F882B6FA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3370169C-5FA9-4E04-8DA2-CAAD732FFD84}"/>
                </a:ext>
              </a:extLst>
            </p:cNvPr>
            <p:cNvSpPr txBox="1"/>
            <p:nvPr/>
          </p:nvSpPr>
          <p:spPr>
            <a:xfrm>
              <a:off x="425289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E4428889-F453-405F-8E0C-DDFB1509830A}"/>
                </a:ext>
              </a:extLst>
            </p:cNvPr>
            <p:cNvSpPr txBox="1"/>
            <p:nvPr/>
          </p:nvSpPr>
          <p:spPr>
            <a:xfrm>
              <a:off x="462366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D8BB8EE9-466A-4BEA-8A70-A4BA338869BC}"/>
                </a:ext>
              </a:extLst>
            </p:cNvPr>
            <p:cNvSpPr txBox="1"/>
            <p:nvPr/>
          </p:nvSpPr>
          <p:spPr>
            <a:xfrm>
              <a:off x="5060733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AA8ACA7-C2B6-4532-B578-B3354BD53166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B330DA38-BF41-4E44-8905-81ACBD7F71A2}"/>
              </a:ext>
            </a:extLst>
          </p:cNvPr>
          <p:cNvSpPr/>
          <p:nvPr/>
        </p:nvSpPr>
        <p:spPr>
          <a:xfrm>
            <a:off x="4445782" y="3370828"/>
            <a:ext cx="3466056" cy="123564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1421AF9-F6CE-449D-A16E-6B9D02645CF2}"/>
              </a:ext>
            </a:extLst>
          </p:cNvPr>
          <p:cNvSpPr/>
          <p:nvPr/>
        </p:nvSpPr>
        <p:spPr>
          <a:xfrm>
            <a:off x="5811359" y="3168943"/>
            <a:ext cx="829632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0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世代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E293D16-18B2-4894-9E89-10FA1A010E72}"/>
              </a:ext>
            </a:extLst>
          </p:cNvPr>
          <p:cNvGrpSpPr/>
          <p:nvPr/>
        </p:nvGrpSpPr>
        <p:grpSpPr>
          <a:xfrm>
            <a:off x="7345428" y="3480096"/>
            <a:ext cx="532380" cy="1045014"/>
            <a:chOff x="7345428" y="3480096"/>
            <a:chExt cx="532380" cy="1045014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B3A73C96-C080-4914-8F4F-CB507401F59C}"/>
                </a:ext>
              </a:extLst>
            </p:cNvPr>
            <p:cNvSpPr txBox="1"/>
            <p:nvPr/>
          </p:nvSpPr>
          <p:spPr>
            <a:xfrm>
              <a:off x="7353051" y="34800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8999943B-D33A-4D1C-B2A8-1C691EDE25DC}"/>
                </a:ext>
              </a:extLst>
            </p:cNvPr>
            <p:cNvSpPr txBox="1"/>
            <p:nvPr/>
          </p:nvSpPr>
          <p:spPr>
            <a:xfrm>
              <a:off x="7345428" y="367239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9%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D099064-E461-49C3-85FE-CD5563BF971C}"/>
                </a:ext>
              </a:extLst>
            </p:cNvPr>
            <p:cNvSpPr txBox="1"/>
            <p:nvPr/>
          </p:nvSpPr>
          <p:spPr>
            <a:xfrm>
              <a:off x="7346607" y="38448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B2A49DDC-BA90-47E5-B7C5-1016917AB72E}"/>
                </a:ext>
              </a:extLst>
            </p:cNvPr>
            <p:cNvSpPr txBox="1"/>
            <p:nvPr/>
          </p:nvSpPr>
          <p:spPr>
            <a:xfrm>
              <a:off x="7349183" y="39972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5%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B2E925D-874D-4735-99CC-E37485E0A688}"/>
                </a:ext>
              </a:extLst>
            </p:cNvPr>
            <p:cNvSpPr txBox="1"/>
            <p:nvPr/>
          </p:nvSpPr>
          <p:spPr>
            <a:xfrm>
              <a:off x="7353051" y="41496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8%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BDF5189-72B8-46AD-9DE3-B1515E547B45}"/>
                </a:ext>
              </a:extLst>
            </p:cNvPr>
            <p:cNvSpPr txBox="1"/>
            <p:nvPr/>
          </p:nvSpPr>
          <p:spPr>
            <a:xfrm>
              <a:off x="7357108" y="430966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12" name="矩形 111">
            <a:extLst>
              <a:ext uri="{FF2B5EF4-FFF2-40B4-BE49-F238E27FC236}">
                <a16:creationId xmlns:a16="http://schemas.microsoft.com/office/drawing/2014/main" id="{9760512A-1260-4BF5-A90A-47390E28155E}"/>
              </a:ext>
            </a:extLst>
          </p:cNvPr>
          <p:cNvSpPr/>
          <p:nvPr/>
        </p:nvSpPr>
        <p:spPr>
          <a:xfrm>
            <a:off x="5246756" y="2569238"/>
            <a:ext cx="1843199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挑選 </a:t>
            </a:r>
            <a:r>
              <a:rPr lang="en-US" altLang="zh-TW" sz="14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</a:t>
            </a:r>
            <a:r>
              <a:rPr lang="zh-TW" altLang="en-US" sz="14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0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個優勢組合進行繁衍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EAEBF8-0807-4EFD-8F90-C8373C79042D}"/>
              </a:ext>
            </a:extLst>
          </p:cNvPr>
          <p:cNvSpPr/>
          <p:nvPr/>
        </p:nvSpPr>
        <p:spPr>
          <a:xfrm>
            <a:off x="4537965" y="3695782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5621BD96-FF48-4D4F-AE73-6EA2C904EE12}"/>
              </a:ext>
            </a:extLst>
          </p:cNvPr>
          <p:cNvSpPr/>
          <p:nvPr/>
        </p:nvSpPr>
        <p:spPr>
          <a:xfrm>
            <a:off x="4546195" y="4343830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7EE9C31-44C1-4050-AC88-C4063CFA5C26}"/>
              </a:ext>
            </a:extLst>
          </p:cNvPr>
          <p:cNvSpPr/>
          <p:nvPr/>
        </p:nvSpPr>
        <p:spPr>
          <a:xfrm>
            <a:off x="4548701" y="4183028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36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12" grpId="0"/>
      <p:bldP spid="3" grpId="0" animBg="1"/>
      <p:bldP spid="113" grpId="0" animBg="1"/>
      <p:bldP spid="1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強化學習更多議題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95D0E67-FB03-42F0-B4CD-E11249E7925E}"/>
              </a:ext>
            </a:extLst>
          </p:cNvPr>
          <p:cNvSpPr txBox="1"/>
          <p:nvPr/>
        </p:nvSpPr>
        <p:spPr>
          <a:xfrm>
            <a:off x="4282795" y="1495542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B6A908-407E-4B83-B801-D427535A8F2A}"/>
              </a:ext>
            </a:extLst>
          </p:cNvPr>
          <p:cNvSpPr txBox="1"/>
          <p:nvPr/>
        </p:nvSpPr>
        <p:spPr>
          <a:xfrm>
            <a:off x="4278541" y="1656198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C287E59-47F2-4449-89BB-D5876F0783FD}"/>
              </a:ext>
            </a:extLst>
          </p:cNvPr>
          <p:cNvSpPr txBox="1"/>
          <p:nvPr/>
        </p:nvSpPr>
        <p:spPr>
          <a:xfrm>
            <a:off x="4282795" y="1820119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2BDFCD2-7B81-4782-AD76-F79F4E127406}"/>
              </a:ext>
            </a:extLst>
          </p:cNvPr>
          <p:cNvSpPr txBox="1"/>
          <p:nvPr/>
        </p:nvSpPr>
        <p:spPr>
          <a:xfrm>
            <a:off x="4276933" y="1987214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D1338C9-03D3-43CF-9A15-62BC757C6A9A}"/>
              </a:ext>
            </a:extLst>
          </p:cNvPr>
          <p:cNvSpPr txBox="1"/>
          <p:nvPr/>
        </p:nvSpPr>
        <p:spPr>
          <a:xfrm>
            <a:off x="4288035" y="2150709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1-5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CB85EDA-2BE4-4C71-BE8F-87CCC9C8E821}"/>
              </a:ext>
            </a:extLst>
          </p:cNvPr>
          <p:cNvSpPr txBox="1"/>
          <p:nvPr/>
        </p:nvSpPr>
        <p:spPr>
          <a:xfrm>
            <a:off x="6079260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AEDC0BE-44B8-415A-913D-AEF6E06A597A}"/>
              </a:ext>
            </a:extLst>
          </p:cNvPr>
          <p:cNvSpPr txBox="1"/>
          <p:nvPr/>
        </p:nvSpPr>
        <p:spPr>
          <a:xfrm>
            <a:off x="6564661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醫院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B960D77-E7BD-4751-A385-8D435BE02CD0}"/>
              </a:ext>
            </a:extLst>
          </p:cNvPr>
          <p:cNvSpPr txBox="1"/>
          <p:nvPr/>
        </p:nvSpPr>
        <p:spPr>
          <a:xfrm>
            <a:off x="4787409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餐廳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28FF7DB-168E-441B-93B0-8D2087E69CDB}"/>
              </a:ext>
            </a:extLst>
          </p:cNvPr>
          <p:cNvSpPr txBox="1"/>
          <p:nvPr/>
        </p:nvSpPr>
        <p:spPr>
          <a:xfrm>
            <a:off x="5650635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EAE04471-C70F-4B5E-9564-D995C656CB1E}"/>
              </a:ext>
            </a:extLst>
          </p:cNvPr>
          <p:cNvSpPr txBox="1"/>
          <p:nvPr/>
        </p:nvSpPr>
        <p:spPr>
          <a:xfrm>
            <a:off x="5235084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18938E94-8E50-4381-82AB-5DAD3D747DC3}"/>
              </a:ext>
            </a:extLst>
          </p:cNvPr>
          <p:cNvGrpSpPr/>
          <p:nvPr/>
        </p:nvGrpSpPr>
        <p:grpSpPr>
          <a:xfrm>
            <a:off x="4781807" y="1482446"/>
            <a:ext cx="2304547" cy="228540"/>
            <a:chOff x="3773396" y="2807274"/>
            <a:chExt cx="2304547" cy="228540"/>
          </a:xfrm>
        </p:grpSpPr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54EB360D-CCD6-4597-87C1-A71AF2469A13}"/>
                </a:ext>
              </a:extLst>
            </p:cNvPr>
            <p:cNvSpPr txBox="1"/>
            <p:nvPr/>
          </p:nvSpPr>
          <p:spPr>
            <a:xfrm>
              <a:off x="3773396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84CEFDEC-4946-4100-967B-C47AC28028B8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677A48D-D9AB-4713-8DA4-7766A2D97CB8}"/>
                </a:ext>
              </a:extLst>
            </p:cNvPr>
            <p:cNvSpPr txBox="1"/>
            <p:nvPr/>
          </p:nvSpPr>
          <p:spPr>
            <a:xfrm>
              <a:off x="4642224" y="281392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EBF29556-F365-450D-A58A-0CDBCB30F5C8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F7C929D5-D06B-4444-9928-90E60DB39E3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7E25790-B65B-4EB5-9C97-576867641BC5}"/>
              </a:ext>
            </a:extLst>
          </p:cNvPr>
          <p:cNvGrpSpPr/>
          <p:nvPr/>
        </p:nvGrpSpPr>
        <p:grpSpPr>
          <a:xfrm>
            <a:off x="4768196" y="1635432"/>
            <a:ext cx="2317165" cy="234772"/>
            <a:chOff x="3760778" y="2801042"/>
            <a:chExt cx="2317165" cy="234772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5591A5F8-AC1C-4FBF-8B30-CF62F8F55BB4}"/>
                </a:ext>
              </a:extLst>
            </p:cNvPr>
            <p:cNvSpPr txBox="1"/>
            <p:nvPr/>
          </p:nvSpPr>
          <p:spPr>
            <a:xfrm>
              <a:off x="3760778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E64CE0A7-12AB-466C-BA4E-473F08004D22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2458632-702C-4465-A21C-9F9B84276781}"/>
                </a:ext>
              </a:extLst>
            </p:cNvPr>
            <p:cNvSpPr txBox="1"/>
            <p:nvPr/>
          </p:nvSpPr>
          <p:spPr>
            <a:xfrm>
              <a:off x="4642224" y="280104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1D64668F-9122-47B3-883E-62F05B619BA3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792C0BA4-D331-48E6-B753-026BDD916CB3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BB794A0-092C-4135-A6E4-385FC8509867}"/>
              </a:ext>
            </a:extLst>
          </p:cNvPr>
          <p:cNvGrpSpPr/>
          <p:nvPr/>
        </p:nvGrpSpPr>
        <p:grpSpPr>
          <a:xfrm>
            <a:off x="4794507" y="1798939"/>
            <a:ext cx="2304547" cy="234772"/>
            <a:chOff x="3773396" y="2788164"/>
            <a:chExt cx="2304547" cy="234772"/>
          </a:xfrm>
        </p:grpSpPr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F1FD2C2E-E2FF-48EC-8553-0887EA5F5C64}"/>
                </a:ext>
              </a:extLst>
            </p:cNvPr>
            <p:cNvSpPr txBox="1"/>
            <p:nvPr/>
          </p:nvSpPr>
          <p:spPr>
            <a:xfrm>
              <a:off x="3773396" y="27943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37BCABDB-9E0F-4BAF-9B07-AFF1E055087C}"/>
                </a:ext>
              </a:extLst>
            </p:cNvPr>
            <p:cNvSpPr txBox="1"/>
            <p:nvPr/>
          </p:nvSpPr>
          <p:spPr>
            <a:xfrm>
              <a:off x="4234616" y="280749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1,200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853AD09-A23A-460D-989C-A00B58DB017E}"/>
                </a:ext>
              </a:extLst>
            </p:cNvPr>
            <p:cNvSpPr txBox="1"/>
            <p:nvPr/>
          </p:nvSpPr>
          <p:spPr>
            <a:xfrm>
              <a:off x="4657452" y="278816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80358D40-E4D2-4A4A-B005-2396C65E0BBC}"/>
                </a:ext>
              </a:extLst>
            </p:cNvPr>
            <p:cNvSpPr txBox="1"/>
            <p:nvPr/>
          </p:nvSpPr>
          <p:spPr>
            <a:xfrm>
              <a:off x="5067588" y="27949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BAD142E-56D0-43E9-AF54-3A960DC0DB95}"/>
                </a:ext>
              </a:extLst>
            </p:cNvPr>
            <p:cNvSpPr txBox="1"/>
            <p:nvPr/>
          </p:nvSpPr>
          <p:spPr>
            <a:xfrm>
              <a:off x="5557243" y="280189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400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C961AD94-5314-416D-858D-43ED89CAC239}"/>
              </a:ext>
            </a:extLst>
          </p:cNvPr>
          <p:cNvGrpSpPr/>
          <p:nvPr/>
        </p:nvGrpSpPr>
        <p:grpSpPr>
          <a:xfrm>
            <a:off x="4774930" y="1970460"/>
            <a:ext cx="2329986" cy="222942"/>
            <a:chOff x="3747957" y="2807274"/>
            <a:chExt cx="2329986" cy="222942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2F8F4991-80C1-400F-AFF1-F03C868FB7F9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BB2FB230-9582-4CA5-A911-DB024E4C0685}"/>
                </a:ext>
              </a:extLst>
            </p:cNvPr>
            <p:cNvSpPr txBox="1"/>
            <p:nvPr/>
          </p:nvSpPr>
          <p:spPr>
            <a:xfrm>
              <a:off x="4228754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5FDCB58-4F5E-4160-8A2D-D4CFD1B9A7EF}"/>
                </a:ext>
              </a:extLst>
            </p:cNvPr>
            <p:cNvSpPr txBox="1"/>
            <p:nvPr/>
          </p:nvSpPr>
          <p:spPr>
            <a:xfrm>
              <a:off x="4623662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15AB0E8-2AF8-4ED5-B554-89E292DBAC1F}"/>
                </a:ext>
              </a:extLst>
            </p:cNvPr>
            <p:cNvSpPr txBox="1"/>
            <p:nvPr/>
          </p:nvSpPr>
          <p:spPr>
            <a:xfrm>
              <a:off x="5060733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4D9CCAF0-5959-40F4-8F6C-84C197F1874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107FC1C-EA1A-40B0-8FD1-C4216AB37710}"/>
              </a:ext>
            </a:extLst>
          </p:cNvPr>
          <p:cNvGrpSpPr/>
          <p:nvPr/>
        </p:nvGrpSpPr>
        <p:grpSpPr>
          <a:xfrm>
            <a:off x="4773920" y="2129611"/>
            <a:ext cx="2329986" cy="228540"/>
            <a:chOff x="3747957" y="2807274"/>
            <a:chExt cx="2329986" cy="22854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5BD723F7-E642-4E94-94B2-D202F882B6FA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3370169C-5FA9-4E04-8DA2-CAAD732FFD84}"/>
                </a:ext>
              </a:extLst>
            </p:cNvPr>
            <p:cNvSpPr txBox="1"/>
            <p:nvPr/>
          </p:nvSpPr>
          <p:spPr>
            <a:xfrm>
              <a:off x="425289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E4428889-F453-405F-8E0C-DDFB1509830A}"/>
                </a:ext>
              </a:extLst>
            </p:cNvPr>
            <p:cNvSpPr txBox="1"/>
            <p:nvPr/>
          </p:nvSpPr>
          <p:spPr>
            <a:xfrm>
              <a:off x="462366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D8BB8EE9-466A-4BEA-8A70-A4BA338869BC}"/>
                </a:ext>
              </a:extLst>
            </p:cNvPr>
            <p:cNvSpPr txBox="1"/>
            <p:nvPr/>
          </p:nvSpPr>
          <p:spPr>
            <a:xfrm>
              <a:off x="5060733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AA8ACA7-C2B6-4532-B578-B3354BD53166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B330DA38-BF41-4E44-8905-81ACBD7F71A2}"/>
              </a:ext>
            </a:extLst>
          </p:cNvPr>
          <p:cNvSpPr/>
          <p:nvPr/>
        </p:nvSpPr>
        <p:spPr>
          <a:xfrm>
            <a:off x="4176615" y="1187274"/>
            <a:ext cx="3466056" cy="123564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1421AF9-F6CE-449D-A16E-6B9D02645CF2}"/>
              </a:ext>
            </a:extLst>
          </p:cNvPr>
          <p:cNvSpPr/>
          <p:nvPr/>
        </p:nvSpPr>
        <p:spPr>
          <a:xfrm>
            <a:off x="5542192" y="985389"/>
            <a:ext cx="829632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0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世代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E293D16-18B2-4894-9E89-10FA1A010E72}"/>
              </a:ext>
            </a:extLst>
          </p:cNvPr>
          <p:cNvGrpSpPr/>
          <p:nvPr/>
        </p:nvGrpSpPr>
        <p:grpSpPr>
          <a:xfrm>
            <a:off x="7076261" y="1296542"/>
            <a:ext cx="532380" cy="1045014"/>
            <a:chOff x="7345428" y="3480096"/>
            <a:chExt cx="532380" cy="1045014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B3A73C96-C080-4914-8F4F-CB507401F59C}"/>
                </a:ext>
              </a:extLst>
            </p:cNvPr>
            <p:cNvSpPr txBox="1"/>
            <p:nvPr/>
          </p:nvSpPr>
          <p:spPr>
            <a:xfrm>
              <a:off x="7353051" y="34800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8999943B-D33A-4D1C-B2A8-1C691EDE25DC}"/>
                </a:ext>
              </a:extLst>
            </p:cNvPr>
            <p:cNvSpPr txBox="1"/>
            <p:nvPr/>
          </p:nvSpPr>
          <p:spPr>
            <a:xfrm>
              <a:off x="7345428" y="367239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9%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D099064-E461-49C3-85FE-CD5563BF971C}"/>
                </a:ext>
              </a:extLst>
            </p:cNvPr>
            <p:cNvSpPr txBox="1"/>
            <p:nvPr/>
          </p:nvSpPr>
          <p:spPr>
            <a:xfrm>
              <a:off x="7346607" y="38448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B2A49DDC-BA90-47E5-B7C5-1016917AB72E}"/>
                </a:ext>
              </a:extLst>
            </p:cNvPr>
            <p:cNvSpPr txBox="1"/>
            <p:nvPr/>
          </p:nvSpPr>
          <p:spPr>
            <a:xfrm>
              <a:off x="7349183" y="39972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5%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B2E925D-874D-4735-99CC-E37485E0A688}"/>
                </a:ext>
              </a:extLst>
            </p:cNvPr>
            <p:cNvSpPr txBox="1"/>
            <p:nvPr/>
          </p:nvSpPr>
          <p:spPr>
            <a:xfrm>
              <a:off x="7353051" y="41496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8%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BDF5189-72B8-46AD-9DE3-B1515E547B45}"/>
                </a:ext>
              </a:extLst>
            </p:cNvPr>
            <p:cNvSpPr txBox="1"/>
            <p:nvPr/>
          </p:nvSpPr>
          <p:spPr>
            <a:xfrm>
              <a:off x="7357108" y="430966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1223B35-6A4E-48FB-BBFA-07261ECAFF5B}"/>
              </a:ext>
            </a:extLst>
          </p:cNvPr>
          <p:cNvGrpSpPr/>
          <p:nvPr/>
        </p:nvGrpSpPr>
        <p:grpSpPr>
          <a:xfrm>
            <a:off x="968154" y="1677289"/>
            <a:ext cx="6551857" cy="2446112"/>
            <a:chOff x="968154" y="1677289"/>
            <a:chExt cx="6551857" cy="244611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6CFD6C3-A748-4D88-8C4A-9A10261DD430}"/>
                </a:ext>
              </a:extLst>
            </p:cNvPr>
            <p:cNvSpPr/>
            <p:nvPr/>
          </p:nvSpPr>
          <p:spPr>
            <a:xfrm>
              <a:off x="4299274" y="1677289"/>
              <a:ext cx="3220737" cy="3263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F52ACCEE-5E9E-437F-8A4C-CDEE4E14CA6C}"/>
                </a:ext>
              </a:extLst>
            </p:cNvPr>
            <p:cNvSpPr txBox="1"/>
            <p:nvPr/>
          </p:nvSpPr>
          <p:spPr>
            <a:xfrm>
              <a:off x="1034264" y="3400429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D43813CF-E5CB-4084-B389-558CBD590305}"/>
                </a:ext>
              </a:extLst>
            </p:cNvPr>
            <p:cNvSpPr/>
            <p:nvPr/>
          </p:nvSpPr>
          <p:spPr>
            <a:xfrm>
              <a:off x="968154" y="3056892"/>
              <a:ext cx="1215340" cy="106650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B4DDBA99-629D-45C6-8630-DF93BBA89094}"/>
                </a:ext>
              </a:extLst>
            </p:cNvPr>
            <p:cNvSpPr txBox="1"/>
            <p:nvPr/>
          </p:nvSpPr>
          <p:spPr>
            <a:xfrm>
              <a:off x="1034264" y="382699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4" name="文字方塊 213">
              <a:extLst>
                <a:ext uri="{FF2B5EF4-FFF2-40B4-BE49-F238E27FC236}">
                  <a16:creationId xmlns:a16="http://schemas.microsoft.com/office/drawing/2014/main" id="{45F1E916-735B-439E-9077-0C45AD83C9D3}"/>
                </a:ext>
              </a:extLst>
            </p:cNvPr>
            <p:cNvSpPr txBox="1"/>
            <p:nvPr/>
          </p:nvSpPr>
          <p:spPr>
            <a:xfrm>
              <a:off x="1034264" y="3611552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B03C20A-0FEC-441C-BA62-D2F444FDA7A0}"/>
                </a:ext>
              </a:extLst>
            </p:cNvPr>
            <p:cNvSpPr/>
            <p:nvPr/>
          </p:nvSpPr>
          <p:spPr>
            <a:xfrm>
              <a:off x="1055295" y="2909448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第一步、選擇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59205D-B83C-4DE4-9F5B-C9A1C923D834}"/>
              </a:ext>
            </a:extLst>
          </p:cNvPr>
          <p:cNvGrpSpPr/>
          <p:nvPr/>
        </p:nvGrpSpPr>
        <p:grpSpPr>
          <a:xfrm>
            <a:off x="2313439" y="2891869"/>
            <a:ext cx="3951867" cy="1237764"/>
            <a:chOff x="2313439" y="2763086"/>
            <a:chExt cx="3951867" cy="1237764"/>
          </a:xfrm>
        </p:grpSpPr>
        <p:sp>
          <p:nvSpPr>
            <p:cNvPr id="215" name="文字方塊 214">
              <a:extLst>
                <a:ext uri="{FF2B5EF4-FFF2-40B4-BE49-F238E27FC236}">
                  <a16:creationId xmlns:a16="http://schemas.microsoft.com/office/drawing/2014/main" id="{2B63AB18-5497-4869-83AB-5B3561783CFB}"/>
                </a:ext>
              </a:extLst>
            </p:cNvPr>
            <p:cNvSpPr txBox="1"/>
            <p:nvPr/>
          </p:nvSpPr>
          <p:spPr>
            <a:xfrm>
              <a:off x="2973976" y="3275528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5BFA021D-233B-411D-BFA5-08BA7F316E29}"/>
                </a:ext>
              </a:extLst>
            </p:cNvPr>
            <p:cNvSpPr/>
            <p:nvPr/>
          </p:nvSpPr>
          <p:spPr>
            <a:xfrm>
              <a:off x="2959378" y="2931991"/>
              <a:ext cx="3305928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78F58EF1-70FB-44C1-8EBD-E17D4A9B38E9}"/>
                </a:ext>
              </a:extLst>
            </p:cNvPr>
            <p:cNvSpPr txBox="1"/>
            <p:nvPr/>
          </p:nvSpPr>
          <p:spPr>
            <a:xfrm>
              <a:off x="2973976" y="369565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8" name="文字方塊 217">
              <a:extLst>
                <a:ext uri="{FF2B5EF4-FFF2-40B4-BE49-F238E27FC236}">
                  <a16:creationId xmlns:a16="http://schemas.microsoft.com/office/drawing/2014/main" id="{3640EDFA-68C7-4C79-B03E-920A1898E5CE}"/>
                </a:ext>
              </a:extLst>
            </p:cNvPr>
            <p:cNvSpPr txBox="1"/>
            <p:nvPr/>
          </p:nvSpPr>
          <p:spPr>
            <a:xfrm>
              <a:off x="2973976" y="34866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72189E5C-6782-4A96-9D66-4A136D559641}"/>
                </a:ext>
              </a:extLst>
            </p:cNvPr>
            <p:cNvSpPr/>
            <p:nvPr/>
          </p:nvSpPr>
          <p:spPr>
            <a:xfrm>
              <a:off x="4113696" y="2763086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二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步、交叉</a:t>
              </a:r>
            </a:p>
          </p:txBody>
        </p:sp>
        <p:sp>
          <p:nvSpPr>
            <p:cNvPr id="2" name="箭號: 向右 1">
              <a:extLst>
                <a:ext uri="{FF2B5EF4-FFF2-40B4-BE49-F238E27FC236}">
                  <a16:creationId xmlns:a16="http://schemas.microsoft.com/office/drawing/2014/main" id="{AAC0E2D5-9B85-48BD-A123-BD6FB685E2FC}"/>
                </a:ext>
              </a:extLst>
            </p:cNvPr>
            <p:cNvSpPr/>
            <p:nvPr/>
          </p:nvSpPr>
          <p:spPr>
            <a:xfrm>
              <a:off x="2313439" y="3430836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5" name="文字方塊 224">
              <a:extLst>
                <a:ext uri="{FF2B5EF4-FFF2-40B4-BE49-F238E27FC236}">
                  <a16:creationId xmlns:a16="http://schemas.microsoft.com/office/drawing/2014/main" id="{3E222BCD-4E52-49FC-8467-794BD2F31549}"/>
                </a:ext>
              </a:extLst>
            </p:cNvPr>
            <p:cNvSpPr txBox="1"/>
            <p:nvPr/>
          </p:nvSpPr>
          <p:spPr>
            <a:xfrm>
              <a:off x="5218451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226" name="文字方塊 225">
              <a:extLst>
                <a:ext uri="{FF2B5EF4-FFF2-40B4-BE49-F238E27FC236}">
                  <a16:creationId xmlns:a16="http://schemas.microsoft.com/office/drawing/2014/main" id="{8AF5B25C-5099-4B6B-BD27-B74F2B3A87CE}"/>
                </a:ext>
              </a:extLst>
            </p:cNvPr>
            <p:cNvSpPr txBox="1"/>
            <p:nvPr/>
          </p:nvSpPr>
          <p:spPr>
            <a:xfrm>
              <a:off x="5639462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1DCB6B76-67AC-4939-9BC5-F7EED658B819}"/>
                </a:ext>
              </a:extLst>
            </p:cNvPr>
            <p:cNvSpPr txBox="1"/>
            <p:nvPr/>
          </p:nvSpPr>
          <p:spPr>
            <a:xfrm>
              <a:off x="3926600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F29BDA5C-CECB-4EDA-8965-EDE971D1BFCA}"/>
                </a:ext>
              </a:extLst>
            </p:cNvPr>
            <p:cNvSpPr txBox="1"/>
            <p:nvPr/>
          </p:nvSpPr>
          <p:spPr>
            <a:xfrm>
              <a:off x="4789826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19210AAE-BDA5-4625-A459-DAB0BE912D7E}"/>
                </a:ext>
              </a:extLst>
            </p:cNvPr>
            <p:cNvSpPr txBox="1"/>
            <p:nvPr/>
          </p:nvSpPr>
          <p:spPr>
            <a:xfrm>
              <a:off x="4374275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230" name="群組 229">
              <a:extLst>
                <a:ext uri="{FF2B5EF4-FFF2-40B4-BE49-F238E27FC236}">
                  <a16:creationId xmlns:a16="http://schemas.microsoft.com/office/drawing/2014/main" id="{01FD20D3-A4BE-41AA-9329-0A85A93459E1}"/>
                </a:ext>
              </a:extLst>
            </p:cNvPr>
            <p:cNvGrpSpPr/>
            <p:nvPr/>
          </p:nvGrpSpPr>
          <p:grpSpPr>
            <a:xfrm>
              <a:off x="3920998" y="3270911"/>
              <a:ext cx="2233717" cy="228540"/>
              <a:chOff x="3773396" y="2807274"/>
              <a:chExt cx="2233717" cy="228540"/>
            </a:xfrm>
          </p:grpSpPr>
          <p:sp>
            <p:nvSpPr>
              <p:cNvPr id="231" name="文字方塊 230">
                <a:extLst>
                  <a:ext uri="{FF2B5EF4-FFF2-40B4-BE49-F238E27FC236}">
                    <a16:creationId xmlns:a16="http://schemas.microsoft.com/office/drawing/2014/main" id="{231D9A6C-01CC-4CE7-BA11-97A2B4F590EB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66E2A1AF-5BC1-4A75-A8C5-F21703BE1960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F6F9727D-7FF6-4E5C-9211-0F49AE69B035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4" name="文字方塊 233">
                <a:extLst>
                  <a:ext uri="{FF2B5EF4-FFF2-40B4-BE49-F238E27FC236}">
                    <a16:creationId xmlns:a16="http://schemas.microsoft.com/office/drawing/2014/main" id="{8FF6F48E-6CFB-4C4E-B294-78A560917D66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A4D7921E-6AE8-4538-9C9C-5E4B3F73B33C}"/>
                  </a:ext>
                </a:extLst>
              </p:cNvPr>
              <p:cNvSpPr txBox="1"/>
              <p:nvPr/>
            </p:nvSpPr>
            <p:spPr>
              <a:xfrm>
                <a:off x="5674344" y="2814772"/>
                <a:ext cx="33276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84E117B9-8551-4162-9561-21EC76118F67}"/>
                </a:ext>
              </a:extLst>
            </p:cNvPr>
            <p:cNvGrpSpPr/>
            <p:nvPr/>
          </p:nvGrpSpPr>
          <p:grpSpPr>
            <a:xfrm>
              <a:off x="3907387" y="3468421"/>
              <a:ext cx="2241967" cy="229238"/>
              <a:chOff x="3760778" y="2794054"/>
              <a:chExt cx="2241967" cy="229238"/>
            </a:xfrm>
          </p:grpSpPr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0B19BC85-E951-4C3B-B011-BBC5692EC101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8" name="文字方塊 237">
                <a:extLst>
                  <a:ext uri="{FF2B5EF4-FFF2-40B4-BE49-F238E27FC236}">
                    <a16:creationId xmlns:a16="http://schemas.microsoft.com/office/drawing/2014/main" id="{F4EB3F3F-8150-4C70-9C59-1853083B1ABB}"/>
                  </a:ext>
                </a:extLst>
              </p:cNvPr>
              <p:cNvSpPr txBox="1"/>
              <p:nvPr/>
            </p:nvSpPr>
            <p:spPr>
              <a:xfrm>
                <a:off x="4234616" y="279431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B6CA4694-6C16-4D30-AC22-3BAE16272552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0" name="文字方塊 239">
                <a:extLst>
                  <a:ext uri="{FF2B5EF4-FFF2-40B4-BE49-F238E27FC236}">
                    <a16:creationId xmlns:a16="http://schemas.microsoft.com/office/drawing/2014/main" id="{BB8C03F2-E250-423F-BE58-D76C97479264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1" name="文字方塊 240">
                <a:extLst>
                  <a:ext uri="{FF2B5EF4-FFF2-40B4-BE49-F238E27FC236}">
                    <a16:creationId xmlns:a16="http://schemas.microsoft.com/office/drawing/2014/main" id="{AA2B5D2E-5AFD-44EA-8A49-4EB193F16519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42" name="群組 241">
              <a:extLst>
                <a:ext uri="{FF2B5EF4-FFF2-40B4-BE49-F238E27FC236}">
                  <a16:creationId xmlns:a16="http://schemas.microsoft.com/office/drawing/2014/main" id="{DD6E35D0-2B09-47CF-84EF-CBB698A23BB6}"/>
                </a:ext>
              </a:extLst>
            </p:cNvPr>
            <p:cNvGrpSpPr/>
            <p:nvPr/>
          </p:nvGrpSpPr>
          <p:grpSpPr>
            <a:xfrm>
              <a:off x="3933698" y="3696872"/>
              <a:ext cx="2225028" cy="229174"/>
              <a:chOff x="3773396" y="2788164"/>
              <a:chExt cx="2225028" cy="229174"/>
            </a:xfrm>
          </p:grpSpPr>
          <p:sp>
            <p:nvSpPr>
              <p:cNvPr id="243" name="文字方塊 242">
                <a:extLst>
                  <a:ext uri="{FF2B5EF4-FFF2-40B4-BE49-F238E27FC236}">
                    <a16:creationId xmlns:a16="http://schemas.microsoft.com/office/drawing/2014/main" id="{DAF54E0A-3EB6-41D9-93E2-218E4994D5B7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4" name="文字方塊 243">
                <a:extLst>
                  <a:ext uri="{FF2B5EF4-FFF2-40B4-BE49-F238E27FC236}">
                    <a16:creationId xmlns:a16="http://schemas.microsoft.com/office/drawing/2014/main" id="{CD719507-776B-4B9F-81B6-94F051A47836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5" name="文字方塊 244">
                <a:extLst>
                  <a:ext uri="{FF2B5EF4-FFF2-40B4-BE49-F238E27FC236}">
                    <a16:creationId xmlns:a16="http://schemas.microsoft.com/office/drawing/2014/main" id="{FEC06915-5174-4B21-A158-82D54283A9A6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6" name="文字方塊 245">
                <a:extLst>
                  <a:ext uri="{FF2B5EF4-FFF2-40B4-BE49-F238E27FC236}">
                    <a16:creationId xmlns:a16="http://schemas.microsoft.com/office/drawing/2014/main" id="{9666FEB4-832E-4609-94AB-3A25A09ACAEF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9C651FBE-79A5-4793-AB90-E0237112CF8B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096A74F1-BD04-414F-A05F-173A7A5D3F11}"/>
                </a:ext>
              </a:extLst>
            </p:cNvPr>
            <p:cNvSpPr/>
            <p:nvPr/>
          </p:nvSpPr>
          <p:spPr>
            <a:xfrm>
              <a:off x="4016409" y="3310072"/>
              <a:ext cx="792385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DEED0D1D-46B1-4471-BE5C-61B6727B1421}"/>
                </a:ext>
              </a:extLst>
            </p:cNvPr>
            <p:cNvSpPr/>
            <p:nvPr/>
          </p:nvSpPr>
          <p:spPr>
            <a:xfrm>
              <a:off x="4844624" y="3306915"/>
              <a:ext cx="1188000" cy="144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4306B8AA-A3A9-4B5D-85A1-D6A4B72F2710}"/>
                </a:ext>
              </a:extLst>
            </p:cNvPr>
            <p:cNvSpPr/>
            <p:nvPr/>
          </p:nvSpPr>
          <p:spPr>
            <a:xfrm>
              <a:off x="4005889" y="3509945"/>
              <a:ext cx="1265389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2BA2A976-1D48-43A3-8A0B-172922C2A210}"/>
                </a:ext>
              </a:extLst>
            </p:cNvPr>
            <p:cNvSpPr/>
            <p:nvPr/>
          </p:nvSpPr>
          <p:spPr>
            <a:xfrm>
              <a:off x="5319441" y="3504399"/>
              <a:ext cx="720000" cy="1495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6F96E9B4-4C01-479D-9140-C9253461AD93}"/>
                </a:ext>
              </a:extLst>
            </p:cNvPr>
            <p:cNvSpPr/>
            <p:nvPr/>
          </p:nvSpPr>
          <p:spPr>
            <a:xfrm>
              <a:off x="4004089" y="3739795"/>
              <a:ext cx="1656000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F408FC05-0459-4889-B2E5-F9DB43A61EB7}"/>
                </a:ext>
              </a:extLst>
            </p:cNvPr>
            <p:cNvSpPr/>
            <p:nvPr/>
          </p:nvSpPr>
          <p:spPr>
            <a:xfrm>
              <a:off x="5721127" y="3733949"/>
              <a:ext cx="324000" cy="1495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92100CA1-E53F-4007-ADCA-AFEAE58AAF93}"/>
              </a:ext>
            </a:extLst>
          </p:cNvPr>
          <p:cNvGrpSpPr/>
          <p:nvPr/>
        </p:nvGrpSpPr>
        <p:grpSpPr>
          <a:xfrm>
            <a:off x="6485179" y="2894199"/>
            <a:ext cx="3982976" cy="1237764"/>
            <a:chOff x="6485179" y="2765416"/>
            <a:chExt cx="3982976" cy="1237764"/>
          </a:xfrm>
        </p:grpSpPr>
        <p:sp>
          <p:nvSpPr>
            <p:cNvPr id="267" name="箭號: 向右 266">
              <a:extLst>
                <a:ext uri="{FF2B5EF4-FFF2-40B4-BE49-F238E27FC236}">
                  <a16:creationId xmlns:a16="http://schemas.microsoft.com/office/drawing/2014/main" id="{05C500C1-AE34-48FF-82E3-BB681C1056CB}"/>
                </a:ext>
              </a:extLst>
            </p:cNvPr>
            <p:cNvSpPr/>
            <p:nvPr/>
          </p:nvSpPr>
          <p:spPr>
            <a:xfrm>
              <a:off x="6485179" y="3438822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文字方塊 267">
              <a:extLst>
                <a:ext uri="{FF2B5EF4-FFF2-40B4-BE49-F238E27FC236}">
                  <a16:creationId xmlns:a16="http://schemas.microsoft.com/office/drawing/2014/main" id="{0316F5FF-82B7-4041-96AF-435D8FDD818D}"/>
                </a:ext>
              </a:extLst>
            </p:cNvPr>
            <p:cNvSpPr txBox="1"/>
            <p:nvPr/>
          </p:nvSpPr>
          <p:spPr>
            <a:xfrm>
              <a:off x="7176825" y="3277858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E9DF7612-C252-468F-9A8A-ED9DA68F1849}"/>
                </a:ext>
              </a:extLst>
            </p:cNvPr>
            <p:cNvSpPr/>
            <p:nvPr/>
          </p:nvSpPr>
          <p:spPr>
            <a:xfrm>
              <a:off x="7162227" y="2934321"/>
              <a:ext cx="3305928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0" name="文字方塊 269">
              <a:extLst>
                <a:ext uri="{FF2B5EF4-FFF2-40B4-BE49-F238E27FC236}">
                  <a16:creationId xmlns:a16="http://schemas.microsoft.com/office/drawing/2014/main" id="{B358269E-6BD9-4121-B061-0FB99650C83D}"/>
                </a:ext>
              </a:extLst>
            </p:cNvPr>
            <p:cNvSpPr txBox="1"/>
            <p:nvPr/>
          </p:nvSpPr>
          <p:spPr>
            <a:xfrm>
              <a:off x="7176825" y="369798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1" name="文字方塊 270">
              <a:extLst>
                <a:ext uri="{FF2B5EF4-FFF2-40B4-BE49-F238E27FC236}">
                  <a16:creationId xmlns:a16="http://schemas.microsoft.com/office/drawing/2014/main" id="{8D6D07AE-2592-40F4-99DB-930B24020A94}"/>
                </a:ext>
              </a:extLst>
            </p:cNvPr>
            <p:cNvSpPr txBox="1"/>
            <p:nvPr/>
          </p:nvSpPr>
          <p:spPr>
            <a:xfrm>
              <a:off x="7176825" y="348898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AFF1FB5A-EEA0-4C7C-AC55-ED46F6EEC0E2}"/>
                </a:ext>
              </a:extLst>
            </p:cNvPr>
            <p:cNvSpPr/>
            <p:nvPr/>
          </p:nvSpPr>
          <p:spPr>
            <a:xfrm>
              <a:off x="8316545" y="2765416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第三步、突變</a:t>
              </a:r>
            </a:p>
          </p:txBody>
        </p:sp>
        <p:sp>
          <p:nvSpPr>
            <p:cNvPr id="273" name="文字方塊 272">
              <a:extLst>
                <a:ext uri="{FF2B5EF4-FFF2-40B4-BE49-F238E27FC236}">
                  <a16:creationId xmlns:a16="http://schemas.microsoft.com/office/drawing/2014/main" id="{74A0582E-F8BA-445C-BA7F-2E29E1A613E2}"/>
                </a:ext>
              </a:extLst>
            </p:cNvPr>
            <p:cNvSpPr txBox="1"/>
            <p:nvPr/>
          </p:nvSpPr>
          <p:spPr>
            <a:xfrm>
              <a:off x="9421300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274" name="文字方塊 273">
              <a:extLst>
                <a:ext uri="{FF2B5EF4-FFF2-40B4-BE49-F238E27FC236}">
                  <a16:creationId xmlns:a16="http://schemas.microsoft.com/office/drawing/2014/main" id="{8D137C7B-7722-4F2F-9C63-0FB2684DBE42}"/>
                </a:ext>
              </a:extLst>
            </p:cNvPr>
            <p:cNvSpPr txBox="1"/>
            <p:nvPr/>
          </p:nvSpPr>
          <p:spPr>
            <a:xfrm>
              <a:off x="9842311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275" name="文字方塊 274">
              <a:extLst>
                <a:ext uri="{FF2B5EF4-FFF2-40B4-BE49-F238E27FC236}">
                  <a16:creationId xmlns:a16="http://schemas.microsoft.com/office/drawing/2014/main" id="{8F65D838-2D15-498B-95C9-85831F1B57AA}"/>
                </a:ext>
              </a:extLst>
            </p:cNvPr>
            <p:cNvSpPr txBox="1"/>
            <p:nvPr/>
          </p:nvSpPr>
          <p:spPr>
            <a:xfrm>
              <a:off x="8129449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276" name="文字方塊 275">
              <a:extLst>
                <a:ext uri="{FF2B5EF4-FFF2-40B4-BE49-F238E27FC236}">
                  <a16:creationId xmlns:a16="http://schemas.microsoft.com/office/drawing/2014/main" id="{A4C21CE3-0538-40D1-B2A1-DB7AA264755D}"/>
                </a:ext>
              </a:extLst>
            </p:cNvPr>
            <p:cNvSpPr txBox="1"/>
            <p:nvPr/>
          </p:nvSpPr>
          <p:spPr>
            <a:xfrm>
              <a:off x="8992675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277" name="文字方塊 276">
              <a:extLst>
                <a:ext uri="{FF2B5EF4-FFF2-40B4-BE49-F238E27FC236}">
                  <a16:creationId xmlns:a16="http://schemas.microsoft.com/office/drawing/2014/main" id="{16D599EA-37AC-4F98-BACC-529FF4FBBD80}"/>
                </a:ext>
              </a:extLst>
            </p:cNvPr>
            <p:cNvSpPr txBox="1"/>
            <p:nvPr/>
          </p:nvSpPr>
          <p:spPr>
            <a:xfrm>
              <a:off x="8577124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278" name="群組 277">
              <a:extLst>
                <a:ext uri="{FF2B5EF4-FFF2-40B4-BE49-F238E27FC236}">
                  <a16:creationId xmlns:a16="http://schemas.microsoft.com/office/drawing/2014/main" id="{591D56BB-4797-4362-8E8B-6683A0DC7795}"/>
                </a:ext>
              </a:extLst>
            </p:cNvPr>
            <p:cNvGrpSpPr/>
            <p:nvPr/>
          </p:nvGrpSpPr>
          <p:grpSpPr>
            <a:xfrm>
              <a:off x="8123847" y="3273241"/>
              <a:ext cx="2220839" cy="228540"/>
              <a:chOff x="3773396" y="2807274"/>
              <a:chExt cx="2220839" cy="228540"/>
            </a:xfrm>
          </p:grpSpPr>
          <p:sp>
            <p:nvSpPr>
              <p:cNvPr id="279" name="文字方塊 278">
                <a:extLst>
                  <a:ext uri="{FF2B5EF4-FFF2-40B4-BE49-F238E27FC236}">
                    <a16:creationId xmlns:a16="http://schemas.microsoft.com/office/drawing/2014/main" id="{7534BAA8-B2D2-41BA-99BC-1B5589DD99DD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0" name="文字方塊 279">
                <a:extLst>
                  <a:ext uri="{FF2B5EF4-FFF2-40B4-BE49-F238E27FC236}">
                    <a16:creationId xmlns:a16="http://schemas.microsoft.com/office/drawing/2014/main" id="{5175FAF4-54F5-476F-8415-61F83BCBA368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1" name="文字方塊 280">
                <a:extLst>
                  <a:ext uri="{FF2B5EF4-FFF2-40B4-BE49-F238E27FC236}">
                    <a16:creationId xmlns:a16="http://schemas.microsoft.com/office/drawing/2014/main" id="{5EB1F578-03DE-49E9-91A0-4756E3602E89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2" name="文字方塊 281">
                <a:extLst>
                  <a:ext uri="{FF2B5EF4-FFF2-40B4-BE49-F238E27FC236}">
                    <a16:creationId xmlns:a16="http://schemas.microsoft.com/office/drawing/2014/main" id="{F53ACCF7-5BA9-4DED-9D8B-F768EDA2F911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3" name="文字方塊 282">
                <a:extLst>
                  <a:ext uri="{FF2B5EF4-FFF2-40B4-BE49-F238E27FC236}">
                    <a16:creationId xmlns:a16="http://schemas.microsoft.com/office/drawing/2014/main" id="{3FD25136-0863-45A2-8912-38AEAA0F6350}"/>
                  </a:ext>
                </a:extLst>
              </p:cNvPr>
              <p:cNvSpPr txBox="1"/>
              <p:nvPr/>
            </p:nvSpPr>
            <p:spPr>
              <a:xfrm>
                <a:off x="5682196" y="2814772"/>
                <a:ext cx="3120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84" name="群組 283">
              <a:extLst>
                <a:ext uri="{FF2B5EF4-FFF2-40B4-BE49-F238E27FC236}">
                  <a16:creationId xmlns:a16="http://schemas.microsoft.com/office/drawing/2014/main" id="{1C52DC9E-4031-4D80-B81B-CF46A83DF8E8}"/>
                </a:ext>
              </a:extLst>
            </p:cNvPr>
            <p:cNvGrpSpPr/>
            <p:nvPr/>
          </p:nvGrpSpPr>
          <p:grpSpPr>
            <a:xfrm>
              <a:off x="8110236" y="3470751"/>
              <a:ext cx="2241967" cy="229238"/>
              <a:chOff x="3760778" y="2794054"/>
              <a:chExt cx="2241967" cy="229238"/>
            </a:xfrm>
          </p:grpSpPr>
          <p:sp>
            <p:nvSpPr>
              <p:cNvPr id="285" name="文字方塊 284">
                <a:extLst>
                  <a:ext uri="{FF2B5EF4-FFF2-40B4-BE49-F238E27FC236}">
                    <a16:creationId xmlns:a16="http://schemas.microsoft.com/office/drawing/2014/main" id="{EE556DC5-E526-4605-A038-D9D02E7DA088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6" name="文字方塊 285">
                <a:extLst>
                  <a:ext uri="{FF2B5EF4-FFF2-40B4-BE49-F238E27FC236}">
                    <a16:creationId xmlns:a16="http://schemas.microsoft.com/office/drawing/2014/main" id="{6243F0C0-55FC-4E00-BF8F-91024055FB9B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7" name="文字方塊 286">
                <a:extLst>
                  <a:ext uri="{FF2B5EF4-FFF2-40B4-BE49-F238E27FC236}">
                    <a16:creationId xmlns:a16="http://schemas.microsoft.com/office/drawing/2014/main" id="{639D93FD-5D95-4F5E-B57E-D60760242CB5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7FF12C1B-A396-4B97-A346-5D6D1277C715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55EA71F9-EB89-4032-ACC7-5B6083E41A17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90" name="群組 289">
              <a:extLst>
                <a:ext uri="{FF2B5EF4-FFF2-40B4-BE49-F238E27FC236}">
                  <a16:creationId xmlns:a16="http://schemas.microsoft.com/office/drawing/2014/main" id="{58B2F0E0-66B3-4783-ABC6-642FB6014C33}"/>
                </a:ext>
              </a:extLst>
            </p:cNvPr>
            <p:cNvGrpSpPr/>
            <p:nvPr/>
          </p:nvGrpSpPr>
          <p:grpSpPr>
            <a:xfrm>
              <a:off x="8136547" y="3699202"/>
              <a:ext cx="2225028" cy="229174"/>
              <a:chOff x="3773396" y="2788164"/>
              <a:chExt cx="2225028" cy="229174"/>
            </a:xfrm>
          </p:grpSpPr>
          <p:sp>
            <p:nvSpPr>
              <p:cNvPr id="291" name="文字方塊 290">
                <a:extLst>
                  <a:ext uri="{FF2B5EF4-FFF2-40B4-BE49-F238E27FC236}">
                    <a16:creationId xmlns:a16="http://schemas.microsoft.com/office/drawing/2014/main" id="{50DED6F2-2A76-4BFC-B517-AD5DBC58E830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33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2" name="文字方塊 291">
                <a:extLst>
                  <a:ext uri="{FF2B5EF4-FFF2-40B4-BE49-F238E27FC236}">
                    <a16:creationId xmlns:a16="http://schemas.microsoft.com/office/drawing/2014/main" id="{10E4D3F5-9667-47A5-BE97-887DA877ADD5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3" name="文字方塊 292">
                <a:extLst>
                  <a:ext uri="{FF2B5EF4-FFF2-40B4-BE49-F238E27FC236}">
                    <a16:creationId xmlns:a16="http://schemas.microsoft.com/office/drawing/2014/main" id="{A2A206BC-0A6C-458B-BF58-B3724590B520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23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4" name="文字方塊 293">
                <a:extLst>
                  <a:ext uri="{FF2B5EF4-FFF2-40B4-BE49-F238E27FC236}">
                    <a16:creationId xmlns:a16="http://schemas.microsoft.com/office/drawing/2014/main" id="{162C29FE-33CB-4358-B610-4ABFB7061D6F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55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5" name="文字方塊 294">
                <a:extLst>
                  <a:ext uri="{FF2B5EF4-FFF2-40B4-BE49-F238E27FC236}">
                    <a16:creationId xmlns:a16="http://schemas.microsoft.com/office/drawing/2014/main" id="{7A08E658-78A0-460E-B6C7-1D298B268960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28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A067197-AB36-47D6-A529-F3560AD54FDF}"/>
              </a:ext>
            </a:extLst>
          </p:cNvPr>
          <p:cNvGrpSpPr/>
          <p:nvPr/>
        </p:nvGrpSpPr>
        <p:grpSpPr>
          <a:xfrm>
            <a:off x="7156683" y="4471350"/>
            <a:ext cx="3809682" cy="1923006"/>
            <a:chOff x="7156683" y="4342567"/>
            <a:chExt cx="3809682" cy="1923006"/>
          </a:xfrm>
        </p:grpSpPr>
        <p:sp>
          <p:nvSpPr>
            <p:cNvPr id="302" name="文字方塊 301">
              <a:extLst>
                <a:ext uri="{FF2B5EF4-FFF2-40B4-BE49-F238E27FC236}">
                  <a16:creationId xmlns:a16="http://schemas.microsoft.com/office/drawing/2014/main" id="{7B4E2CCD-591B-4160-9F24-FD4287E7FE97}"/>
                </a:ext>
              </a:extLst>
            </p:cNvPr>
            <p:cNvSpPr txBox="1"/>
            <p:nvPr/>
          </p:nvSpPr>
          <p:spPr>
            <a:xfrm>
              <a:off x="7171281" y="55402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BA9C3965-048A-4FA3-B08B-0A935BF3F970}"/>
                </a:ext>
              </a:extLst>
            </p:cNvPr>
            <p:cNvSpPr/>
            <p:nvPr/>
          </p:nvSpPr>
          <p:spPr>
            <a:xfrm>
              <a:off x="7156683" y="5196714"/>
              <a:ext cx="3809682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4" name="文字方塊 303">
              <a:extLst>
                <a:ext uri="{FF2B5EF4-FFF2-40B4-BE49-F238E27FC236}">
                  <a16:creationId xmlns:a16="http://schemas.microsoft.com/office/drawing/2014/main" id="{1005791D-D7A5-49F2-88A2-5179C65B0940}"/>
                </a:ext>
              </a:extLst>
            </p:cNvPr>
            <p:cNvSpPr txBox="1"/>
            <p:nvPr/>
          </p:nvSpPr>
          <p:spPr>
            <a:xfrm>
              <a:off x="7171281" y="5960379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5" name="文字方塊 304">
              <a:extLst>
                <a:ext uri="{FF2B5EF4-FFF2-40B4-BE49-F238E27FC236}">
                  <a16:creationId xmlns:a16="http://schemas.microsoft.com/office/drawing/2014/main" id="{991F577D-5FD7-4740-8BD6-67A938E0726E}"/>
                </a:ext>
              </a:extLst>
            </p:cNvPr>
            <p:cNvSpPr txBox="1"/>
            <p:nvPr/>
          </p:nvSpPr>
          <p:spPr>
            <a:xfrm>
              <a:off x="7171281" y="5751374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70F5713E-A698-42F3-BC40-0F2C932ACBB2}"/>
                </a:ext>
              </a:extLst>
            </p:cNvPr>
            <p:cNvSpPr/>
            <p:nvPr/>
          </p:nvSpPr>
          <p:spPr>
            <a:xfrm>
              <a:off x="8575019" y="5027809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四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步、評估</a:t>
              </a:r>
            </a:p>
          </p:txBody>
        </p:sp>
        <p:sp>
          <p:nvSpPr>
            <p:cNvPr id="307" name="文字方塊 306">
              <a:extLst>
                <a:ext uri="{FF2B5EF4-FFF2-40B4-BE49-F238E27FC236}">
                  <a16:creationId xmlns:a16="http://schemas.microsoft.com/office/drawing/2014/main" id="{3BACEF2D-3929-4259-A051-2989BFB1ED9C}"/>
                </a:ext>
              </a:extLst>
            </p:cNvPr>
            <p:cNvSpPr txBox="1"/>
            <p:nvPr/>
          </p:nvSpPr>
          <p:spPr>
            <a:xfrm>
              <a:off x="9415756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308" name="文字方塊 307">
              <a:extLst>
                <a:ext uri="{FF2B5EF4-FFF2-40B4-BE49-F238E27FC236}">
                  <a16:creationId xmlns:a16="http://schemas.microsoft.com/office/drawing/2014/main" id="{223AFD24-8734-4DB7-94DC-6521604BA21B}"/>
                </a:ext>
              </a:extLst>
            </p:cNvPr>
            <p:cNvSpPr txBox="1"/>
            <p:nvPr/>
          </p:nvSpPr>
          <p:spPr>
            <a:xfrm>
              <a:off x="9836767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309" name="文字方塊 308">
              <a:extLst>
                <a:ext uri="{FF2B5EF4-FFF2-40B4-BE49-F238E27FC236}">
                  <a16:creationId xmlns:a16="http://schemas.microsoft.com/office/drawing/2014/main" id="{F6F61BCA-F3CF-4F00-9228-627859DA5C0B}"/>
                </a:ext>
              </a:extLst>
            </p:cNvPr>
            <p:cNvSpPr txBox="1"/>
            <p:nvPr/>
          </p:nvSpPr>
          <p:spPr>
            <a:xfrm>
              <a:off x="8123905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310" name="文字方塊 309">
              <a:extLst>
                <a:ext uri="{FF2B5EF4-FFF2-40B4-BE49-F238E27FC236}">
                  <a16:creationId xmlns:a16="http://schemas.microsoft.com/office/drawing/2014/main" id="{754E1241-C33D-405C-B4AD-3F9BAC9973F1}"/>
                </a:ext>
              </a:extLst>
            </p:cNvPr>
            <p:cNvSpPr txBox="1"/>
            <p:nvPr/>
          </p:nvSpPr>
          <p:spPr>
            <a:xfrm>
              <a:off x="8987131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311" name="文字方塊 310">
              <a:extLst>
                <a:ext uri="{FF2B5EF4-FFF2-40B4-BE49-F238E27FC236}">
                  <a16:creationId xmlns:a16="http://schemas.microsoft.com/office/drawing/2014/main" id="{86AB1E16-E945-4D1F-8F6C-F36EDA11CF97}"/>
                </a:ext>
              </a:extLst>
            </p:cNvPr>
            <p:cNvSpPr txBox="1"/>
            <p:nvPr/>
          </p:nvSpPr>
          <p:spPr>
            <a:xfrm>
              <a:off x="8571580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312" name="群組 311">
              <a:extLst>
                <a:ext uri="{FF2B5EF4-FFF2-40B4-BE49-F238E27FC236}">
                  <a16:creationId xmlns:a16="http://schemas.microsoft.com/office/drawing/2014/main" id="{14D6323C-9DF1-450E-9055-095013963FF2}"/>
                </a:ext>
              </a:extLst>
            </p:cNvPr>
            <p:cNvGrpSpPr/>
            <p:nvPr/>
          </p:nvGrpSpPr>
          <p:grpSpPr>
            <a:xfrm>
              <a:off x="8118303" y="5535634"/>
              <a:ext cx="2227278" cy="228540"/>
              <a:chOff x="3773396" y="2807274"/>
              <a:chExt cx="2227278" cy="228540"/>
            </a:xfrm>
          </p:grpSpPr>
          <p:sp>
            <p:nvSpPr>
              <p:cNvPr id="313" name="文字方塊 312">
                <a:extLst>
                  <a:ext uri="{FF2B5EF4-FFF2-40B4-BE49-F238E27FC236}">
                    <a16:creationId xmlns:a16="http://schemas.microsoft.com/office/drawing/2014/main" id="{748A6D10-C66C-468E-9874-5F394ADB0C8C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48689F9F-441E-4905-BD50-0C16DF833F03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5" name="文字方塊 314">
                <a:extLst>
                  <a:ext uri="{FF2B5EF4-FFF2-40B4-BE49-F238E27FC236}">
                    <a16:creationId xmlns:a16="http://schemas.microsoft.com/office/drawing/2014/main" id="{634DF303-FFD2-41A8-80CF-FD3163B9429D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6" name="文字方塊 315">
                <a:extLst>
                  <a:ext uri="{FF2B5EF4-FFF2-40B4-BE49-F238E27FC236}">
                    <a16:creationId xmlns:a16="http://schemas.microsoft.com/office/drawing/2014/main" id="{94095F18-C085-40E6-B6B9-98CEBB4DFE23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7" name="文字方塊 316">
                <a:extLst>
                  <a:ext uri="{FF2B5EF4-FFF2-40B4-BE49-F238E27FC236}">
                    <a16:creationId xmlns:a16="http://schemas.microsoft.com/office/drawing/2014/main" id="{02FE0AB1-7571-4919-96CE-B9C600BF0637}"/>
                  </a:ext>
                </a:extLst>
              </p:cNvPr>
              <p:cNvSpPr txBox="1"/>
              <p:nvPr/>
            </p:nvSpPr>
            <p:spPr>
              <a:xfrm>
                <a:off x="5674861" y="2814772"/>
                <a:ext cx="32581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18" name="群組 317">
              <a:extLst>
                <a:ext uri="{FF2B5EF4-FFF2-40B4-BE49-F238E27FC236}">
                  <a16:creationId xmlns:a16="http://schemas.microsoft.com/office/drawing/2014/main" id="{A1B21D96-989D-4BDC-94B3-3BA71134DA64}"/>
                </a:ext>
              </a:extLst>
            </p:cNvPr>
            <p:cNvGrpSpPr/>
            <p:nvPr/>
          </p:nvGrpSpPr>
          <p:grpSpPr>
            <a:xfrm>
              <a:off x="8104692" y="5733144"/>
              <a:ext cx="2241967" cy="229238"/>
              <a:chOff x="3760778" y="2794054"/>
              <a:chExt cx="2241967" cy="229238"/>
            </a:xfrm>
          </p:grpSpPr>
          <p:sp>
            <p:nvSpPr>
              <p:cNvPr id="319" name="文字方塊 318">
                <a:extLst>
                  <a:ext uri="{FF2B5EF4-FFF2-40B4-BE49-F238E27FC236}">
                    <a16:creationId xmlns:a16="http://schemas.microsoft.com/office/drawing/2014/main" id="{41371EA0-4425-4E2B-9E72-3BC3364D9936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C5AA1FB7-A065-48DF-BA42-5C9BE6D58AA1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1" name="文字方塊 320">
                <a:extLst>
                  <a:ext uri="{FF2B5EF4-FFF2-40B4-BE49-F238E27FC236}">
                    <a16:creationId xmlns:a16="http://schemas.microsoft.com/office/drawing/2014/main" id="{44D669CE-29BB-4BEA-B2C2-9733D370DD2D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2" name="文字方塊 321">
                <a:extLst>
                  <a:ext uri="{FF2B5EF4-FFF2-40B4-BE49-F238E27FC236}">
                    <a16:creationId xmlns:a16="http://schemas.microsoft.com/office/drawing/2014/main" id="{590BB479-C2A0-4DB3-87AB-2141AA61A904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3" name="文字方塊 322">
                <a:extLst>
                  <a:ext uri="{FF2B5EF4-FFF2-40B4-BE49-F238E27FC236}">
                    <a16:creationId xmlns:a16="http://schemas.microsoft.com/office/drawing/2014/main" id="{9F868EF4-F1E8-4E78-980B-5E2412B8F16B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24" name="群組 323">
              <a:extLst>
                <a:ext uri="{FF2B5EF4-FFF2-40B4-BE49-F238E27FC236}">
                  <a16:creationId xmlns:a16="http://schemas.microsoft.com/office/drawing/2014/main" id="{52E15C5A-081E-4E18-9D5D-419A7744BE11}"/>
                </a:ext>
              </a:extLst>
            </p:cNvPr>
            <p:cNvGrpSpPr/>
            <p:nvPr/>
          </p:nvGrpSpPr>
          <p:grpSpPr>
            <a:xfrm>
              <a:off x="8131003" y="5961595"/>
              <a:ext cx="2225028" cy="229174"/>
              <a:chOff x="3773396" y="2788164"/>
              <a:chExt cx="2225028" cy="229174"/>
            </a:xfrm>
          </p:grpSpPr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C29A5F06-19E9-4423-A95D-310B9E427A90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33,000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6" name="文字方塊 325">
                <a:extLst>
                  <a:ext uri="{FF2B5EF4-FFF2-40B4-BE49-F238E27FC236}">
                    <a16:creationId xmlns:a16="http://schemas.microsoft.com/office/drawing/2014/main" id="{3A67C751-EF62-4EF3-9B72-1BD3A41F6499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FA3B5D34-D2D3-4A6A-A905-4D51E5F8E410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23,000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8" name="文字方塊 327">
                <a:extLst>
                  <a:ext uri="{FF2B5EF4-FFF2-40B4-BE49-F238E27FC236}">
                    <a16:creationId xmlns:a16="http://schemas.microsoft.com/office/drawing/2014/main" id="{8BE89350-7A5F-47C8-A059-044438FF0373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679CD6C8-30E8-4DB6-BD4B-4DEDD3E49595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28,000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30" name="箭號: 向右 329">
              <a:extLst>
                <a:ext uri="{FF2B5EF4-FFF2-40B4-BE49-F238E27FC236}">
                  <a16:creationId xmlns:a16="http://schemas.microsoft.com/office/drawing/2014/main" id="{755CB620-5BB4-4260-9CB1-3438DF59C627}"/>
                </a:ext>
              </a:extLst>
            </p:cNvPr>
            <p:cNvSpPr/>
            <p:nvPr/>
          </p:nvSpPr>
          <p:spPr>
            <a:xfrm rot="5400000">
              <a:off x="8585185" y="4460774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1" name="群組 330">
              <a:extLst>
                <a:ext uri="{FF2B5EF4-FFF2-40B4-BE49-F238E27FC236}">
                  <a16:creationId xmlns:a16="http://schemas.microsoft.com/office/drawing/2014/main" id="{D9EFF5D2-C8D8-4348-986C-923B44044BEA}"/>
                </a:ext>
              </a:extLst>
            </p:cNvPr>
            <p:cNvGrpSpPr/>
            <p:nvPr/>
          </p:nvGrpSpPr>
          <p:grpSpPr>
            <a:xfrm>
              <a:off x="10336583" y="5353229"/>
              <a:ext cx="528323" cy="831556"/>
              <a:chOff x="7345428" y="3480096"/>
              <a:chExt cx="528323" cy="831556"/>
            </a:xfrm>
          </p:grpSpPr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A4296824-CB9D-4976-9CDD-90E2B6216D44}"/>
                  </a:ext>
                </a:extLst>
              </p:cNvPr>
              <p:cNvSpPr txBox="1"/>
              <p:nvPr/>
            </p:nvSpPr>
            <p:spPr>
              <a:xfrm>
                <a:off x="7353051" y="34800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8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申請率</a:t>
                </a:r>
              </a:p>
            </p:txBody>
          </p:sp>
          <p:sp>
            <p:nvSpPr>
              <p:cNvPr id="333" name="文字方塊 332">
                <a:extLst>
                  <a:ext uri="{FF2B5EF4-FFF2-40B4-BE49-F238E27FC236}">
                    <a16:creationId xmlns:a16="http://schemas.microsoft.com/office/drawing/2014/main" id="{5716B67C-39C6-42B8-8A95-5E6D32F664AD}"/>
                  </a:ext>
                </a:extLst>
              </p:cNvPr>
              <p:cNvSpPr txBox="1"/>
              <p:nvPr/>
            </p:nvSpPr>
            <p:spPr>
              <a:xfrm>
                <a:off x="7345428" y="367239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17%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5" name="文字方塊 334">
                <a:extLst>
                  <a:ext uri="{FF2B5EF4-FFF2-40B4-BE49-F238E27FC236}">
                    <a16:creationId xmlns:a16="http://schemas.microsoft.com/office/drawing/2014/main" id="{4A595D48-0D8B-4968-A302-A8FEEA140CE6}"/>
                  </a:ext>
                </a:extLst>
              </p:cNvPr>
              <p:cNvSpPr txBox="1"/>
              <p:nvPr/>
            </p:nvSpPr>
            <p:spPr>
              <a:xfrm>
                <a:off x="7349183" y="38587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7" name="文字方塊 336">
                <a:extLst>
                  <a:ext uri="{FF2B5EF4-FFF2-40B4-BE49-F238E27FC236}">
                    <a16:creationId xmlns:a16="http://schemas.microsoft.com/office/drawing/2014/main" id="{58D56191-5839-4425-94CB-60BBFF2E939B}"/>
                  </a:ext>
                </a:extLst>
              </p:cNvPr>
              <p:cNvSpPr txBox="1"/>
              <p:nvPr/>
            </p:nvSpPr>
            <p:spPr>
              <a:xfrm>
                <a:off x="7345428" y="409620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7%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9045E7-2048-4443-ABCD-74D16A15F537}"/>
              </a:ext>
            </a:extLst>
          </p:cNvPr>
          <p:cNvGrpSpPr/>
          <p:nvPr/>
        </p:nvGrpSpPr>
        <p:grpSpPr>
          <a:xfrm>
            <a:off x="1281875" y="4675024"/>
            <a:ext cx="5714186" cy="1719332"/>
            <a:chOff x="1281875" y="4546241"/>
            <a:chExt cx="5714186" cy="1719332"/>
          </a:xfrm>
        </p:grpSpPr>
        <p:sp>
          <p:nvSpPr>
            <p:cNvPr id="338" name="箭號: 向右 337">
              <a:extLst>
                <a:ext uri="{FF2B5EF4-FFF2-40B4-BE49-F238E27FC236}">
                  <a16:creationId xmlns:a16="http://schemas.microsoft.com/office/drawing/2014/main" id="{DC14B582-CF42-4ED6-9D3A-38633A95A2C3}"/>
                </a:ext>
              </a:extLst>
            </p:cNvPr>
            <p:cNvSpPr/>
            <p:nvPr/>
          </p:nvSpPr>
          <p:spPr>
            <a:xfrm rot="10800000">
              <a:off x="6503372" y="5648865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9" name="文字方塊 338">
              <a:extLst>
                <a:ext uri="{FF2B5EF4-FFF2-40B4-BE49-F238E27FC236}">
                  <a16:creationId xmlns:a16="http://schemas.microsoft.com/office/drawing/2014/main" id="{014514F6-A494-4F65-9879-FF5843BD5C45}"/>
                </a:ext>
              </a:extLst>
            </p:cNvPr>
            <p:cNvSpPr txBox="1"/>
            <p:nvPr/>
          </p:nvSpPr>
          <p:spPr>
            <a:xfrm>
              <a:off x="2575004" y="55402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0" name="矩形 339">
              <a:extLst>
                <a:ext uri="{FF2B5EF4-FFF2-40B4-BE49-F238E27FC236}">
                  <a16:creationId xmlns:a16="http://schemas.microsoft.com/office/drawing/2014/main" id="{B2E81974-CFED-4F32-BFB5-CD7A4C9CB308}"/>
                </a:ext>
              </a:extLst>
            </p:cNvPr>
            <p:cNvSpPr/>
            <p:nvPr/>
          </p:nvSpPr>
          <p:spPr>
            <a:xfrm>
              <a:off x="2560406" y="5196714"/>
              <a:ext cx="3809682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2" name="文字方塊 341">
              <a:extLst>
                <a:ext uri="{FF2B5EF4-FFF2-40B4-BE49-F238E27FC236}">
                  <a16:creationId xmlns:a16="http://schemas.microsoft.com/office/drawing/2014/main" id="{14D5CBAA-C209-439B-96AF-C025B0AEE1A0}"/>
                </a:ext>
              </a:extLst>
            </p:cNvPr>
            <p:cNvSpPr txBox="1"/>
            <p:nvPr/>
          </p:nvSpPr>
          <p:spPr>
            <a:xfrm>
              <a:off x="2575004" y="5751374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CAD74E32-5B5D-4568-96D6-9C6D2C835AE4}"/>
                </a:ext>
              </a:extLst>
            </p:cNvPr>
            <p:cNvSpPr/>
            <p:nvPr/>
          </p:nvSpPr>
          <p:spPr>
            <a:xfrm>
              <a:off x="3978742" y="5027809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altLang="zh-TW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1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世代</a:t>
              </a:r>
            </a:p>
          </p:txBody>
        </p:sp>
        <p:sp>
          <p:nvSpPr>
            <p:cNvPr id="344" name="文字方塊 343">
              <a:extLst>
                <a:ext uri="{FF2B5EF4-FFF2-40B4-BE49-F238E27FC236}">
                  <a16:creationId xmlns:a16="http://schemas.microsoft.com/office/drawing/2014/main" id="{E098D4A5-2D82-427A-9BFE-43B3285F9D1C}"/>
                </a:ext>
              </a:extLst>
            </p:cNvPr>
            <p:cNvSpPr txBox="1"/>
            <p:nvPr/>
          </p:nvSpPr>
          <p:spPr>
            <a:xfrm>
              <a:off x="4819479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345" name="文字方塊 344">
              <a:extLst>
                <a:ext uri="{FF2B5EF4-FFF2-40B4-BE49-F238E27FC236}">
                  <a16:creationId xmlns:a16="http://schemas.microsoft.com/office/drawing/2014/main" id="{A4841A31-8B1F-4E83-A5E0-9CF123DC8F8E}"/>
                </a:ext>
              </a:extLst>
            </p:cNvPr>
            <p:cNvSpPr txBox="1"/>
            <p:nvPr/>
          </p:nvSpPr>
          <p:spPr>
            <a:xfrm>
              <a:off x="5240490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346" name="文字方塊 345">
              <a:extLst>
                <a:ext uri="{FF2B5EF4-FFF2-40B4-BE49-F238E27FC236}">
                  <a16:creationId xmlns:a16="http://schemas.microsoft.com/office/drawing/2014/main" id="{9188F06C-7286-4434-AAEF-CD0F888DCA0F}"/>
                </a:ext>
              </a:extLst>
            </p:cNvPr>
            <p:cNvSpPr txBox="1"/>
            <p:nvPr/>
          </p:nvSpPr>
          <p:spPr>
            <a:xfrm>
              <a:off x="3527628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347" name="文字方塊 346">
              <a:extLst>
                <a:ext uri="{FF2B5EF4-FFF2-40B4-BE49-F238E27FC236}">
                  <a16:creationId xmlns:a16="http://schemas.microsoft.com/office/drawing/2014/main" id="{034E23B3-40A2-4627-9852-66D4E2ACAE65}"/>
                </a:ext>
              </a:extLst>
            </p:cNvPr>
            <p:cNvSpPr txBox="1"/>
            <p:nvPr/>
          </p:nvSpPr>
          <p:spPr>
            <a:xfrm>
              <a:off x="4390854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348" name="文字方塊 347">
              <a:extLst>
                <a:ext uri="{FF2B5EF4-FFF2-40B4-BE49-F238E27FC236}">
                  <a16:creationId xmlns:a16="http://schemas.microsoft.com/office/drawing/2014/main" id="{DC50C226-595B-4597-BDF6-FEBDF2FF2C85}"/>
                </a:ext>
              </a:extLst>
            </p:cNvPr>
            <p:cNvSpPr txBox="1"/>
            <p:nvPr/>
          </p:nvSpPr>
          <p:spPr>
            <a:xfrm>
              <a:off x="3975303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349" name="群組 348">
              <a:extLst>
                <a:ext uri="{FF2B5EF4-FFF2-40B4-BE49-F238E27FC236}">
                  <a16:creationId xmlns:a16="http://schemas.microsoft.com/office/drawing/2014/main" id="{ADF6F7FD-CC08-4A58-8FF7-C5F15CD21215}"/>
                </a:ext>
              </a:extLst>
            </p:cNvPr>
            <p:cNvGrpSpPr/>
            <p:nvPr/>
          </p:nvGrpSpPr>
          <p:grpSpPr>
            <a:xfrm>
              <a:off x="3522026" y="5535634"/>
              <a:ext cx="2240157" cy="228540"/>
              <a:chOff x="3773396" y="2807274"/>
              <a:chExt cx="2240157" cy="228540"/>
            </a:xfrm>
          </p:grpSpPr>
          <p:sp>
            <p:nvSpPr>
              <p:cNvPr id="350" name="文字方塊 349">
                <a:extLst>
                  <a:ext uri="{FF2B5EF4-FFF2-40B4-BE49-F238E27FC236}">
                    <a16:creationId xmlns:a16="http://schemas.microsoft.com/office/drawing/2014/main" id="{14BC968B-03B2-4405-BA96-E1FAAB42596C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1" name="文字方塊 350">
                <a:extLst>
                  <a:ext uri="{FF2B5EF4-FFF2-40B4-BE49-F238E27FC236}">
                    <a16:creationId xmlns:a16="http://schemas.microsoft.com/office/drawing/2014/main" id="{3BAB3529-CFD4-4FCA-BE2B-5BBA409FA1E2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2" name="文字方塊 351">
                <a:extLst>
                  <a:ext uri="{FF2B5EF4-FFF2-40B4-BE49-F238E27FC236}">
                    <a16:creationId xmlns:a16="http://schemas.microsoft.com/office/drawing/2014/main" id="{D3E9125E-07BD-44A1-A9A2-5C668498AEFD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3" name="文字方塊 352">
                <a:extLst>
                  <a:ext uri="{FF2B5EF4-FFF2-40B4-BE49-F238E27FC236}">
                    <a16:creationId xmlns:a16="http://schemas.microsoft.com/office/drawing/2014/main" id="{975EA7BC-47A0-441D-9949-F094F5FD4722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4" name="文字方塊 353">
                <a:extLst>
                  <a:ext uri="{FF2B5EF4-FFF2-40B4-BE49-F238E27FC236}">
                    <a16:creationId xmlns:a16="http://schemas.microsoft.com/office/drawing/2014/main" id="{0DA086E6-15F2-4919-9B05-C67D17ECE3A9}"/>
                  </a:ext>
                </a:extLst>
              </p:cNvPr>
              <p:cNvSpPr txBox="1"/>
              <p:nvPr/>
            </p:nvSpPr>
            <p:spPr>
              <a:xfrm>
                <a:off x="5670311" y="2814772"/>
                <a:ext cx="34324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55" name="群組 354">
              <a:extLst>
                <a:ext uri="{FF2B5EF4-FFF2-40B4-BE49-F238E27FC236}">
                  <a16:creationId xmlns:a16="http://schemas.microsoft.com/office/drawing/2014/main" id="{6691347A-7EA3-42E0-9F89-F930639257FE}"/>
                </a:ext>
              </a:extLst>
            </p:cNvPr>
            <p:cNvGrpSpPr/>
            <p:nvPr/>
          </p:nvGrpSpPr>
          <p:grpSpPr>
            <a:xfrm>
              <a:off x="3508415" y="5733144"/>
              <a:ext cx="2241967" cy="229238"/>
              <a:chOff x="3760778" y="2794054"/>
              <a:chExt cx="2241967" cy="229238"/>
            </a:xfrm>
          </p:grpSpPr>
          <p:sp>
            <p:nvSpPr>
              <p:cNvPr id="356" name="文字方塊 355">
                <a:extLst>
                  <a:ext uri="{FF2B5EF4-FFF2-40B4-BE49-F238E27FC236}">
                    <a16:creationId xmlns:a16="http://schemas.microsoft.com/office/drawing/2014/main" id="{8E85B8ED-E498-485D-8D50-13AC5A73E567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7" name="文字方塊 356">
                <a:extLst>
                  <a:ext uri="{FF2B5EF4-FFF2-40B4-BE49-F238E27FC236}">
                    <a16:creationId xmlns:a16="http://schemas.microsoft.com/office/drawing/2014/main" id="{66E6FF24-23D7-4DBE-BAB7-8565BC037630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8" name="文字方塊 357">
                <a:extLst>
                  <a:ext uri="{FF2B5EF4-FFF2-40B4-BE49-F238E27FC236}">
                    <a16:creationId xmlns:a16="http://schemas.microsoft.com/office/drawing/2014/main" id="{9CF85B08-1311-4E83-8BC3-B1EAF390A54C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9" name="文字方塊 358">
                <a:extLst>
                  <a:ext uri="{FF2B5EF4-FFF2-40B4-BE49-F238E27FC236}">
                    <a16:creationId xmlns:a16="http://schemas.microsoft.com/office/drawing/2014/main" id="{B9C51EC2-FD53-4731-A818-0862F8E29CC0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文字方塊 359">
                <a:extLst>
                  <a:ext uri="{FF2B5EF4-FFF2-40B4-BE49-F238E27FC236}">
                    <a16:creationId xmlns:a16="http://schemas.microsoft.com/office/drawing/2014/main" id="{D34ED05B-67EB-4F62-80DD-6BD78D5CFD7D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68" name="文字方塊 367">
              <a:extLst>
                <a:ext uri="{FF2B5EF4-FFF2-40B4-BE49-F238E27FC236}">
                  <a16:creationId xmlns:a16="http://schemas.microsoft.com/office/drawing/2014/main" id="{55B8F4AE-68A2-4260-9344-674DC04017F3}"/>
                </a:ext>
              </a:extLst>
            </p:cNvPr>
            <p:cNvSpPr txBox="1"/>
            <p:nvPr/>
          </p:nvSpPr>
          <p:spPr>
            <a:xfrm>
              <a:off x="5747929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369" name="文字方塊 368">
              <a:extLst>
                <a:ext uri="{FF2B5EF4-FFF2-40B4-BE49-F238E27FC236}">
                  <a16:creationId xmlns:a16="http://schemas.microsoft.com/office/drawing/2014/main" id="{4F9E3E0F-A917-480E-86F6-2796CA704F75}"/>
                </a:ext>
              </a:extLst>
            </p:cNvPr>
            <p:cNvSpPr txBox="1"/>
            <p:nvPr/>
          </p:nvSpPr>
          <p:spPr>
            <a:xfrm>
              <a:off x="5740306" y="554552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17%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70" name="文字方塊 369">
              <a:extLst>
                <a:ext uri="{FF2B5EF4-FFF2-40B4-BE49-F238E27FC236}">
                  <a16:creationId xmlns:a16="http://schemas.microsoft.com/office/drawing/2014/main" id="{7DD76B0D-F9E3-4374-A970-E1742187C722}"/>
                </a:ext>
              </a:extLst>
            </p:cNvPr>
            <p:cNvSpPr txBox="1"/>
            <p:nvPr/>
          </p:nvSpPr>
          <p:spPr>
            <a:xfrm>
              <a:off x="5744061" y="5731917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10%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88" name="文字方塊 387">
              <a:extLst>
                <a:ext uri="{FF2B5EF4-FFF2-40B4-BE49-F238E27FC236}">
                  <a16:creationId xmlns:a16="http://schemas.microsoft.com/office/drawing/2014/main" id="{119F9BE9-099E-45CF-90F9-2AFB02BD055C}"/>
                </a:ext>
              </a:extLst>
            </p:cNvPr>
            <p:cNvSpPr txBox="1"/>
            <p:nvPr/>
          </p:nvSpPr>
          <p:spPr>
            <a:xfrm>
              <a:off x="2569749" y="5967907"/>
              <a:ext cx="576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95" name="群組 394">
              <a:extLst>
                <a:ext uri="{FF2B5EF4-FFF2-40B4-BE49-F238E27FC236}">
                  <a16:creationId xmlns:a16="http://schemas.microsoft.com/office/drawing/2014/main" id="{9905945A-2561-4806-9139-433C3BF465A2}"/>
                </a:ext>
              </a:extLst>
            </p:cNvPr>
            <p:cNvGrpSpPr/>
            <p:nvPr/>
          </p:nvGrpSpPr>
          <p:grpSpPr>
            <a:xfrm>
              <a:off x="3493516" y="5940370"/>
              <a:ext cx="2257894" cy="222101"/>
              <a:chOff x="3747957" y="2807274"/>
              <a:chExt cx="2257894" cy="222101"/>
            </a:xfrm>
          </p:grpSpPr>
          <p:sp>
            <p:nvSpPr>
              <p:cNvPr id="396" name="文字方塊 395">
                <a:extLst>
                  <a:ext uri="{FF2B5EF4-FFF2-40B4-BE49-F238E27FC236}">
                    <a16:creationId xmlns:a16="http://schemas.microsoft.com/office/drawing/2014/main" id="{1E47C5E8-D6EB-4A4E-A476-425B04168AD3}"/>
                  </a:ext>
                </a:extLst>
              </p:cNvPr>
              <p:cNvSpPr txBox="1"/>
              <p:nvPr/>
            </p:nvSpPr>
            <p:spPr>
              <a:xfrm>
                <a:off x="3747957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文字方塊 396">
                <a:extLst>
                  <a:ext uri="{FF2B5EF4-FFF2-40B4-BE49-F238E27FC236}">
                    <a16:creationId xmlns:a16="http://schemas.microsoft.com/office/drawing/2014/main" id="{83BCD598-68C0-43F3-9FBF-51FF8CB0DDE1}"/>
                  </a:ext>
                </a:extLst>
              </p:cNvPr>
              <p:cNvSpPr txBox="1"/>
              <p:nvPr/>
            </p:nvSpPr>
            <p:spPr>
              <a:xfrm>
                <a:off x="4252892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文字方塊 397">
                <a:extLst>
                  <a:ext uri="{FF2B5EF4-FFF2-40B4-BE49-F238E27FC236}">
                    <a16:creationId xmlns:a16="http://schemas.microsoft.com/office/drawing/2014/main" id="{3705AC04-7CD0-4776-8E09-60A9ACC20544}"/>
                  </a:ext>
                </a:extLst>
              </p:cNvPr>
              <p:cNvSpPr txBox="1"/>
              <p:nvPr/>
            </p:nvSpPr>
            <p:spPr>
              <a:xfrm>
                <a:off x="4649418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8,000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文字方塊 398">
                <a:extLst>
                  <a:ext uri="{FF2B5EF4-FFF2-40B4-BE49-F238E27FC236}">
                    <a16:creationId xmlns:a16="http://schemas.microsoft.com/office/drawing/2014/main" id="{0DD1C17D-09EB-4CBB-B003-28FCF7084D63}"/>
                  </a:ext>
                </a:extLst>
              </p:cNvPr>
              <p:cNvSpPr txBox="1"/>
              <p:nvPr/>
            </p:nvSpPr>
            <p:spPr>
              <a:xfrm>
                <a:off x="5060733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文字方塊 399">
                <a:extLst>
                  <a:ext uri="{FF2B5EF4-FFF2-40B4-BE49-F238E27FC236}">
                    <a16:creationId xmlns:a16="http://schemas.microsoft.com/office/drawing/2014/main" id="{C7A93A47-69A3-415F-A69B-E63391A782F3}"/>
                  </a:ext>
                </a:extLst>
              </p:cNvPr>
              <p:cNvSpPr txBox="1"/>
              <p:nvPr/>
            </p:nvSpPr>
            <p:spPr>
              <a:xfrm>
                <a:off x="5485151" y="2807275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02" name="文字方塊 401">
              <a:extLst>
                <a:ext uri="{FF2B5EF4-FFF2-40B4-BE49-F238E27FC236}">
                  <a16:creationId xmlns:a16="http://schemas.microsoft.com/office/drawing/2014/main" id="{D7FAA3BE-8D8B-43EC-BD7B-EBF6CA378CA9}"/>
                </a:ext>
              </a:extLst>
            </p:cNvPr>
            <p:cNvSpPr txBox="1"/>
            <p:nvPr/>
          </p:nvSpPr>
          <p:spPr>
            <a:xfrm>
              <a:off x="5794918" y="5937538"/>
              <a:ext cx="4310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箭號: 上彎 6">
              <a:extLst>
                <a:ext uri="{FF2B5EF4-FFF2-40B4-BE49-F238E27FC236}">
                  <a16:creationId xmlns:a16="http://schemas.microsoft.com/office/drawing/2014/main" id="{93B1D382-A160-44E6-B0B9-15163E84ED4E}"/>
                </a:ext>
              </a:extLst>
            </p:cNvPr>
            <p:cNvSpPr/>
            <p:nvPr/>
          </p:nvSpPr>
          <p:spPr>
            <a:xfrm flipH="1">
              <a:off x="1281875" y="4546241"/>
              <a:ext cx="1053933" cy="1358899"/>
            </a:xfrm>
            <a:prstGeom prst="bentUpArrow">
              <a:avLst>
                <a:gd name="adj1" fmla="val 16710"/>
                <a:gd name="adj2" fmla="val 19840"/>
                <a:gd name="adj3" fmla="val 255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1741CB7-D088-459B-AA3C-64CFC41D6261}"/>
              </a:ext>
            </a:extLst>
          </p:cNvPr>
          <p:cNvGrpSpPr/>
          <p:nvPr/>
        </p:nvGrpSpPr>
        <p:grpSpPr>
          <a:xfrm>
            <a:off x="312768" y="1077460"/>
            <a:ext cx="3594619" cy="1594156"/>
            <a:chOff x="312768" y="1077460"/>
            <a:chExt cx="3594619" cy="1594156"/>
          </a:xfrm>
        </p:grpSpPr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9FCB9210-F789-4898-A670-7B4090B1C561}"/>
                </a:ext>
              </a:extLst>
            </p:cNvPr>
            <p:cNvSpPr/>
            <p:nvPr/>
          </p:nvSpPr>
          <p:spPr>
            <a:xfrm>
              <a:off x="312768" y="1077460"/>
              <a:ext cx="3055533" cy="822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優點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適合無法用數學呈現的學習任務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因為有交叉和突變，能探索更多可能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353C6435-E8AE-47FE-A976-BA167AB4D856}"/>
                </a:ext>
              </a:extLst>
            </p:cNvPr>
            <p:cNvSpPr/>
            <p:nvPr/>
          </p:nvSpPr>
          <p:spPr>
            <a:xfrm>
              <a:off x="855946" y="1848634"/>
              <a:ext cx="3051441" cy="822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缺點</a:t>
              </a:r>
              <a:endParaRPr lang="en-US" altLang="zh-TW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計算成本高</a:t>
              </a:r>
              <a:endParaRPr lang="en-US" altLang="zh-TW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不同任務要調整專門的交叉和突變等參數</a:t>
              </a:r>
              <a:endParaRPr lang="zh-TW" altLang="en-US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0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強化學習更多議題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2A1B056-8CE9-49D4-A95B-23E6B5866B56}"/>
              </a:ext>
            </a:extLst>
          </p:cNvPr>
          <p:cNvSpPr/>
          <p:nvPr/>
        </p:nvSpPr>
        <p:spPr>
          <a:xfrm>
            <a:off x="1066184" y="1266824"/>
            <a:ext cx="10209270" cy="2686992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34617DB-06A7-4C8D-9B1A-E74BFDA16D09}"/>
              </a:ext>
            </a:extLst>
          </p:cNvPr>
          <p:cNvSpPr/>
          <p:nvPr/>
        </p:nvSpPr>
        <p:spPr>
          <a:xfrm>
            <a:off x="700536" y="1041164"/>
            <a:ext cx="1752890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台灣大學 李弘毅教授</a:t>
            </a:r>
            <a:endParaRPr lang="zh-TW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6C0E396-D9A9-44B4-8F18-31819655E231}"/>
              </a:ext>
            </a:extLst>
          </p:cNvPr>
          <p:cNvSpPr/>
          <p:nvPr/>
        </p:nvSpPr>
        <p:spPr>
          <a:xfrm>
            <a:off x="2970480" y="1609075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台大學生瘋搶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堂課 人潮塞爆教室內外多到「以為有明星來」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https://udn.com/news/story/6928/8565809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B95E85-CC13-47F0-9C23-CFC3FEF7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650" y="1467335"/>
            <a:ext cx="874776" cy="1096735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8FC5E70A-5A28-4905-ACB8-FCFF389B395E}"/>
              </a:ext>
            </a:extLst>
          </p:cNvPr>
          <p:cNvSpPr/>
          <p:nvPr/>
        </p:nvSpPr>
        <p:spPr>
          <a:xfrm>
            <a:off x="2970480" y="2927880"/>
            <a:ext cx="7371254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Learning(Hung-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yi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Lee, NTU)</a:t>
            </a: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https://youtube.com/playlist?list=PLJV_el3uVTsPy9oCRY30oBPNLCo89yu49&amp;si=Bai0EUTKeyLUkayc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9B9C47D-E6E6-4CDB-AA95-5835B5ED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97" y="2702533"/>
            <a:ext cx="1488785" cy="118045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8831BA9E-AFE6-42CF-A0CE-B1CA9D27131E}"/>
              </a:ext>
            </a:extLst>
          </p:cNvPr>
          <p:cNvSpPr/>
          <p:nvPr/>
        </p:nvSpPr>
        <p:spPr>
          <a:xfrm>
            <a:off x="1115553" y="4321544"/>
            <a:ext cx="10209270" cy="204705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44306FE-4113-4A42-B3B2-B80FF4A2D23A}"/>
              </a:ext>
            </a:extLst>
          </p:cNvPr>
          <p:cNvSpPr/>
          <p:nvPr/>
        </p:nvSpPr>
        <p:spPr>
          <a:xfrm>
            <a:off x="749905" y="4095884"/>
            <a:ext cx="1752890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Stanford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吳恩達教授</a:t>
            </a:r>
            <a:endParaRPr lang="zh-TW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F0ED554-D757-4208-9FFE-B22A00A3A9EA}"/>
              </a:ext>
            </a:extLst>
          </p:cNvPr>
          <p:cNvSpPr/>
          <p:nvPr/>
        </p:nvSpPr>
        <p:spPr>
          <a:xfrm>
            <a:off x="3019849" y="4528571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 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專項課程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https://www.coursera.org/specializations/machine-learning-introduction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F8F19D0-2464-4DE4-899B-497651EA6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96" y="4465367"/>
            <a:ext cx="1566969" cy="702108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A1AB0CB7-4676-400A-9991-67A295D4D072}"/>
              </a:ext>
            </a:extLst>
          </p:cNvPr>
          <p:cNvSpPr/>
          <p:nvPr/>
        </p:nvSpPr>
        <p:spPr>
          <a:xfrm>
            <a:off x="3019849" y="5457927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Deep Learning 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專項課程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https://www.coursera.org/specializations/deep-learning#courses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BA2D111-B9B9-4302-BE1F-1A7A6C0EE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96" y="5529145"/>
            <a:ext cx="1574529" cy="4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89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強化學習更多議題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2A1B056-8CE9-49D4-A95B-23E6B5866B56}"/>
              </a:ext>
            </a:extLst>
          </p:cNvPr>
          <p:cNvSpPr/>
          <p:nvPr/>
        </p:nvSpPr>
        <p:spPr>
          <a:xfrm>
            <a:off x="1066184" y="1266823"/>
            <a:ext cx="10209270" cy="4966552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34617DB-06A7-4C8D-9B1A-E74BFDA16D09}"/>
              </a:ext>
            </a:extLst>
          </p:cNvPr>
          <p:cNvSpPr/>
          <p:nvPr/>
        </p:nvSpPr>
        <p:spPr>
          <a:xfrm>
            <a:off x="700536" y="1041164"/>
            <a:ext cx="1752890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機器學習套件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6C0E396-D9A9-44B4-8F18-31819655E231}"/>
              </a:ext>
            </a:extLst>
          </p:cNvPr>
          <p:cNvSpPr/>
          <p:nvPr/>
        </p:nvSpPr>
        <p:spPr>
          <a:xfrm>
            <a:off x="4020105" y="1855735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機器學習百寶箱：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scikit-learn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 in Python</a:t>
            </a: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https://scikit-learn.org/stable/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26" name="Picture 2" descr="scikit-learn homepage">
            <a:extLst>
              <a:ext uri="{FF2B5EF4-FFF2-40B4-BE49-F238E27FC236}">
                <a16:creationId xmlns:a16="http://schemas.microsoft.com/office/drawing/2014/main" id="{BC0F4280-D641-4120-B5A6-F440E704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4" y="1970790"/>
            <a:ext cx="953037" cy="3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A8D01D1-9112-4944-B4B8-E022DF795983}"/>
              </a:ext>
            </a:extLst>
          </p:cNvPr>
          <p:cNvSpPr/>
          <p:nvPr/>
        </p:nvSpPr>
        <p:spPr>
          <a:xfrm>
            <a:off x="4020104" y="2935418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深度學習高層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API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Keras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https://keras.io/about/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B6BF57-9F9A-4DBA-8355-281A66E9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4" y="3051324"/>
            <a:ext cx="1036749" cy="30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799BF94-872A-4DEB-AEAB-B45A86CB51CC}"/>
              </a:ext>
            </a:extLst>
          </p:cNvPr>
          <p:cNvSpPr/>
          <p:nvPr/>
        </p:nvSpPr>
        <p:spPr>
          <a:xfrm>
            <a:off x="4020107" y="5008653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深度學習框架：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Keras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https://www.tensorflow.org/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BAE202BE-8FA4-40A2-8A33-0B1F7ED2E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0016" y="5128161"/>
            <a:ext cx="1343562" cy="30065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69E4EDD-F56B-4C74-836E-E4A1D8857FD0}"/>
              </a:ext>
            </a:extLst>
          </p:cNvPr>
          <p:cNvSpPr/>
          <p:nvPr/>
        </p:nvSpPr>
        <p:spPr>
          <a:xfrm>
            <a:off x="4020105" y="3973536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深度學習框架：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PyTorch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https://pytorch.org/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38" name="Picture 14" descr="PyTorch: My First Foray into Deep Learning | by Zachary Pollatsek | Medium">
            <a:extLst>
              <a:ext uri="{FF2B5EF4-FFF2-40B4-BE49-F238E27FC236}">
                <a16:creationId xmlns:a16="http://schemas.microsoft.com/office/drawing/2014/main" id="{A19C007C-091D-40DC-B30F-F0382DA01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6" y="3970535"/>
            <a:ext cx="1051441" cy="5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BA9AE08-761D-42F8-9C47-3484783970A4}"/>
              </a:ext>
            </a:extLst>
          </p:cNvPr>
          <p:cNvCxnSpPr>
            <a:cxnSpLocks/>
          </p:cNvCxnSpPr>
          <p:nvPr/>
        </p:nvCxnSpPr>
        <p:spPr>
          <a:xfrm flipV="1">
            <a:off x="1789041" y="1749258"/>
            <a:ext cx="0" cy="3885249"/>
          </a:xfrm>
          <a:prstGeom prst="straightConnector1">
            <a:avLst/>
          </a:prstGeom>
          <a:ln w="19050">
            <a:gradFill>
              <a:gsLst>
                <a:gs pos="0">
                  <a:srgbClr val="FF0000"/>
                </a:gs>
                <a:gs pos="40000">
                  <a:srgbClr val="FF0000">
                    <a:lumMod val="50000"/>
                    <a:lumOff val="50000"/>
                  </a:srgbClr>
                </a:gs>
                <a:gs pos="68000">
                  <a:srgbClr val="00B050">
                    <a:lumMod val="50000"/>
                    <a:lumOff val="50000"/>
                  </a:srgbClr>
                </a:gs>
                <a:gs pos="100000">
                  <a:srgbClr val="00B05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D6D9290D-ED91-4452-80C4-88EC1EA62BF6}"/>
              </a:ext>
            </a:extLst>
          </p:cNvPr>
          <p:cNvSpPr/>
          <p:nvPr/>
        </p:nvSpPr>
        <p:spPr>
          <a:xfrm>
            <a:off x="1644029" y="1449823"/>
            <a:ext cx="328658" cy="294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易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D309B55-27EA-4344-95A1-79ACDDCF70AA}"/>
              </a:ext>
            </a:extLst>
          </p:cNvPr>
          <p:cNvSpPr/>
          <p:nvPr/>
        </p:nvSpPr>
        <p:spPr>
          <a:xfrm>
            <a:off x="1644029" y="5639051"/>
            <a:ext cx="328658" cy="294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難</a:t>
            </a:r>
          </a:p>
        </p:txBody>
      </p:sp>
    </p:spTree>
    <p:extLst>
      <p:ext uri="{BB962C8B-B14F-4D97-AF65-F5344CB8AC3E}">
        <p14:creationId xmlns:p14="http://schemas.microsoft.com/office/powerpoint/2010/main" val="297142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 bwMode="auto">
          <a:xfrm>
            <a:off x="0" y="2521593"/>
            <a:ext cx="12192000" cy="83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91437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kumimoji="1"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2"/>
                </a:solidFill>
                <a:latin typeface="Calibri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2"/>
                </a:solidFill>
                <a:latin typeface="Calibri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2"/>
                </a:solidFill>
                <a:latin typeface="Calibri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2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ctr" defTabSz="292736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微軟正黑體" panose="020B0604030504040204" pitchFamily="34" charset="-120"/>
                <a:cs typeface="+mj-cs"/>
              </a:rPr>
              <a:t>Appendix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795" y="2614474"/>
            <a:ext cx="650114" cy="6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04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 txBox="1">
            <a:spLocks/>
          </p:cNvSpPr>
          <p:nvPr/>
        </p:nvSpPr>
        <p:spPr>
          <a:xfrm>
            <a:off x="2180493" y="284574"/>
            <a:ext cx="10205471" cy="624242"/>
          </a:xfrm>
        </p:spPr>
        <p:txBody>
          <a:bodyPr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2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附件：</a:t>
            </a:r>
            <a:r>
              <a:rPr lang="en-US" altLang="zh-TW" sz="2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XX</a:t>
            </a:r>
            <a:endParaRPr lang="zh-TW" altLang="en-US" sz="2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5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5CBAC32-3B38-460E-8628-3CC62C649EEA}"/>
              </a:ext>
            </a:extLst>
          </p:cNvPr>
          <p:cNvSpPr/>
          <p:nvPr/>
        </p:nvSpPr>
        <p:spPr>
          <a:xfrm>
            <a:off x="255180" y="1446028"/>
            <a:ext cx="11865935" cy="5167423"/>
          </a:xfrm>
          <a:prstGeom prst="roundRect">
            <a:avLst>
              <a:gd name="adj" fmla="val 287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人工智慧是甚麼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0CFD5-B9A6-4432-86E1-EE382A786A73}"/>
              </a:ext>
            </a:extLst>
          </p:cNvPr>
          <p:cNvSpPr txBox="1"/>
          <p:nvPr/>
        </p:nvSpPr>
        <p:spPr>
          <a:xfrm>
            <a:off x="552893" y="1114888"/>
            <a:ext cx="5727404" cy="61555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en-US" altLang="zh-TW" sz="1800" dirty="0">
                <a:solidFill>
                  <a:schemeClr val="bg1"/>
                </a:solidFill>
                <a:latin typeface="Arial Narrow" panose="020B0606020202030204" pitchFamily="34" charset="0"/>
              </a:rPr>
              <a:t>(</a:t>
            </a:r>
            <a:r>
              <a:rPr lang="en-US" altLang="zh-TW" sz="1800" b="0" i="0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Artificial Intelligence</a:t>
            </a:r>
            <a:r>
              <a:rPr lang="en-US" altLang="zh-TW" sz="1800" dirty="0">
                <a:solidFill>
                  <a:schemeClr val="bg1"/>
                </a:solidFill>
                <a:latin typeface="Arial Narrow" panose="020B0606020202030204" pitchFamily="34" charset="0"/>
              </a:rPr>
              <a:t>)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表現出人類智慧行為，例如：視覺感知、語言推理、商業決策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FA9531-01DF-4872-BF6A-FDD529DA05D0}"/>
              </a:ext>
            </a:extLst>
          </p:cNvPr>
          <p:cNvSpPr/>
          <p:nvPr/>
        </p:nvSpPr>
        <p:spPr>
          <a:xfrm>
            <a:off x="453656" y="2254102"/>
            <a:ext cx="4529469" cy="4274289"/>
          </a:xfrm>
          <a:prstGeom prst="roundRect">
            <a:avLst>
              <a:gd name="adj" fmla="val 287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591C42A-200E-406B-898E-982D0358EC25}"/>
              </a:ext>
            </a:extLst>
          </p:cNvPr>
          <p:cNvSpPr txBox="1"/>
          <p:nvPr/>
        </p:nvSpPr>
        <p:spPr>
          <a:xfrm>
            <a:off x="1188067" y="1774365"/>
            <a:ext cx="3232299" cy="8617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專家系統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(1960-)</a:t>
            </a: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匯集特定領域的專業知識，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協助辨識問題與輔助決策的知識庫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2410805-A5F9-4B2B-BE72-CC00BB2FF0F5}"/>
              </a:ext>
            </a:extLst>
          </p:cNvPr>
          <p:cNvSpPr txBox="1"/>
          <p:nvPr/>
        </p:nvSpPr>
        <p:spPr>
          <a:xfrm>
            <a:off x="570009" y="4568492"/>
            <a:ext cx="1148974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詐欺防治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C7B3B16-5AC7-4CBC-8E94-16C4261269AA}"/>
              </a:ext>
            </a:extLst>
          </p:cNvPr>
          <p:cNvGrpSpPr/>
          <p:nvPr/>
        </p:nvGrpSpPr>
        <p:grpSpPr>
          <a:xfrm>
            <a:off x="1229774" y="4868194"/>
            <a:ext cx="3052201" cy="1580089"/>
            <a:chOff x="1186039" y="3251804"/>
            <a:chExt cx="3052201" cy="1580089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684F3AE-955D-4A30-AA79-352557680693}"/>
                </a:ext>
              </a:extLst>
            </p:cNvPr>
            <p:cNvSpPr txBox="1"/>
            <p:nvPr/>
          </p:nvSpPr>
          <p:spPr>
            <a:xfrm>
              <a:off x="1186039" y="3251804"/>
              <a:ext cx="1148974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理專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21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誡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54C87F0-0CBA-4F89-85D7-E41C4D1B7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304" y="3621713"/>
              <a:ext cx="2532099" cy="53834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95FD123-D262-4BE3-B41A-1EA9FFFF0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6304" y="4349628"/>
              <a:ext cx="2721936" cy="482265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C55B8AD-A1F2-4C36-B201-7CE62E4D3759}"/>
                </a:ext>
              </a:extLst>
            </p:cNvPr>
            <p:cNvSpPr txBox="1"/>
            <p:nvPr/>
          </p:nvSpPr>
          <p:spPr>
            <a:xfrm rot="5400000">
              <a:off x="2468095" y="4159485"/>
              <a:ext cx="338553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C328A6-40F4-488D-B11C-7161F0F70997}"/>
              </a:ext>
            </a:extLst>
          </p:cNvPr>
          <p:cNvSpPr txBox="1"/>
          <p:nvPr/>
        </p:nvSpPr>
        <p:spPr>
          <a:xfrm>
            <a:off x="570009" y="2766727"/>
            <a:ext cx="1148974" cy="33855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醫療診斷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E59609C-5AE9-4E31-92ED-50FA91A2F940}"/>
              </a:ext>
            </a:extLst>
          </p:cNvPr>
          <p:cNvSpPr txBox="1"/>
          <p:nvPr/>
        </p:nvSpPr>
        <p:spPr>
          <a:xfrm>
            <a:off x="1229774" y="3030787"/>
            <a:ext cx="792121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DXplain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06B7C981-446E-429A-8855-263C9250B6FE}"/>
              </a:ext>
            </a:extLst>
          </p:cNvPr>
          <p:cNvGrpSpPr/>
          <p:nvPr/>
        </p:nvGrpSpPr>
        <p:grpSpPr>
          <a:xfrm>
            <a:off x="2021895" y="2998828"/>
            <a:ext cx="2745350" cy="1784306"/>
            <a:chOff x="2241631" y="2858680"/>
            <a:chExt cx="2745350" cy="1784306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FF3AFEB8-D66D-4495-B52F-EC73F78A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1631" y="2858680"/>
              <a:ext cx="2745350" cy="1784306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3ED1F14-29AE-4FCD-9644-0DE6B6DCD763}"/>
                </a:ext>
              </a:extLst>
            </p:cNvPr>
            <p:cNvSpPr/>
            <p:nvPr/>
          </p:nvSpPr>
          <p:spPr>
            <a:xfrm>
              <a:off x="2955851" y="3123033"/>
              <a:ext cx="389861" cy="264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B1FCFD8-CF79-4525-BAE4-A69BC4E0AE3B}"/>
                </a:ext>
              </a:extLst>
            </p:cNvPr>
            <p:cNvSpPr/>
            <p:nvPr/>
          </p:nvSpPr>
          <p:spPr>
            <a:xfrm>
              <a:off x="3976576" y="3125427"/>
              <a:ext cx="1003317" cy="5463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B6F9DBC-6145-46B0-89E9-151A74BAAF0E}"/>
                </a:ext>
              </a:extLst>
            </p:cNvPr>
            <p:cNvSpPr/>
            <p:nvPr/>
          </p:nvSpPr>
          <p:spPr>
            <a:xfrm>
              <a:off x="3976575" y="3671776"/>
              <a:ext cx="1003317" cy="5463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40E3D16-3100-484C-B74E-601EB2548B83}"/>
              </a:ext>
            </a:extLst>
          </p:cNvPr>
          <p:cNvSpPr/>
          <p:nvPr/>
        </p:nvSpPr>
        <p:spPr>
          <a:xfrm>
            <a:off x="5212488" y="2254102"/>
            <a:ext cx="6724332" cy="4274289"/>
          </a:xfrm>
          <a:prstGeom prst="roundRect">
            <a:avLst>
              <a:gd name="adj" fmla="val 287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876ABCE-2497-4908-8BF8-3507C570E5EE}"/>
              </a:ext>
            </a:extLst>
          </p:cNvPr>
          <p:cNvSpPr txBox="1"/>
          <p:nvPr/>
        </p:nvSpPr>
        <p:spPr>
          <a:xfrm>
            <a:off x="6752958" y="1773048"/>
            <a:ext cx="3896900" cy="861774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1800" dirty="0">
                <a:solidFill>
                  <a:schemeClr val="bg1"/>
                </a:solidFill>
                <a:latin typeface="Arial Narrow" panose="020B0606020202030204" pitchFamily="34" charset="0"/>
              </a:rPr>
              <a:t>(1957-)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讓電腦從資料中學習規律，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在沒有寫死程式下，實現預測或決策輔助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7A16FC3-0D1D-46D5-8664-FE291CD09459}"/>
              </a:ext>
            </a:extLst>
          </p:cNvPr>
          <p:cNvSpPr txBox="1"/>
          <p:nvPr/>
        </p:nvSpPr>
        <p:spPr>
          <a:xfrm>
            <a:off x="6005671" y="2725375"/>
            <a:ext cx="1148974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風險管理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4870880-971B-458B-AB39-83FE403CC74C}"/>
              </a:ext>
            </a:extLst>
          </p:cNvPr>
          <p:cNvSpPr txBox="1"/>
          <p:nvPr/>
        </p:nvSpPr>
        <p:spPr>
          <a:xfrm>
            <a:off x="6055943" y="2958957"/>
            <a:ext cx="106269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違約風險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9A04674-4D77-47AC-A5F3-0D9C472DD92C}"/>
              </a:ext>
            </a:extLst>
          </p:cNvPr>
          <p:cNvGrpSpPr/>
          <p:nvPr/>
        </p:nvGrpSpPr>
        <p:grpSpPr>
          <a:xfrm>
            <a:off x="5833066" y="3240204"/>
            <a:ext cx="1410005" cy="939417"/>
            <a:chOff x="7060655" y="3211214"/>
            <a:chExt cx="1410005" cy="939417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B7F809E-E749-444A-9D95-F11DEE9D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0655" y="3211214"/>
              <a:ext cx="1295072" cy="939417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BA072BED-1698-4B08-B2C8-2BAAD68E8BC2}"/>
                </a:ext>
              </a:extLst>
            </p:cNvPr>
            <p:cNvSpPr txBox="1"/>
            <p:nvPr/>
          </p:nvSpPr>
          <p:spPr>
            <a:xfrm>
              <a:off x="7832707" y="3296937"/>
              <a:ext cx="637953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高違約率</a:t>
              </a:r>
              <a:endParaRPr lang="en-US" altLang="zh-TW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977EFAC9-9DB5-406E-8114-FB4CA6973F40}"/>
                </a:ext>
              </a:extLst>
            </p:cNvPr>
            <p:cNvSpPr txBox="1"/>
            <p:nvPr/>
          </p:nvSpPr>
          <p:spPr>
            <a:xfrm>
              <a:off x="7832707" y="3850017"/>
              <a:ext cx="637953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低違約率</a:t>
              </a:r>
              <a:endParaRPr lang="en-US" altLang="zh-TW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532892B8-B186-4387-B635-97D71807C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930" y="3242493"/>
            <a:ext cx="1351549" cy="937128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78579D71-0ED3-43DD-8A57-0F0268FB1456}"/>
              </a:ext>
            </a:extLst>
          </p:cNvPr>
          <p:cNvSpPr txBox="1"/>
          <p:nvPr/>
        </p:nvSpPr>
        <p:spPr>
          <a:xfrm>
            <a:off x="7749437" y="2960116"/>
            <a:ext cx="101941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車牌辨識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A94BC3C-9293-4160-A840-1BA2DAD3EA18}"/>
              </a:ext>
            </a:extLst>
          </p:cNvPr>
          <p:cNvSpPr txBox="1"/>
          <p:nvPr/>
        </p:nvSpPr>
        <p:spPr>
          <a:xfrm>
            <a:off x="7618637" y="2722325"/>
            <a:ext cx="128101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作業自動化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617651E-BE59-429D-A98C-391966D13C60}"/>
              </a:ext>
            </a:extLst>
          </p:cNvPr>
          <p:cNvSpPr txBox="1"/>
          <p:nvPr/>
        </p:nvSpPr>
        <p:spPr>
          <a:xfrm>
            <a:off x="10245696" y="3525407"/>
            <a:ext cx="104912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客戶分群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910CA3C3-C036-4A64-BADB-F895FF22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681" y="4111317"/>
            <a:ext cx="1899158" cy="1302843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184B700A-B3F5-4960-8D03-10EF20035A6D}"/>
              </a:ext>
            </a:extLst>
          </p:cNvPr>
          <p:cNvSpPr txBox="1"/>
          <p:nvPr/>
        </p:nvSpPr>
        <p:spPr>
          <a:xfrm>
            <a:off x="10053721" y="3791727"/>
            <a:ext cx="1536433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客戶差異化經營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D5CA88A-C9FD-40C5-A9B6-89A5AC6BA5E7}"/>
              </a:ext>
            </a:extLst>
          </p:cNvPr>
          <p:cNvSpPr txBox="1"/>
          <p:nvPr/>
        </p:nvSpPr>
        <p:spPr>
          <a:xfrm>
            <a:off x="5555807" y="4868687"/>
            <a:ext cx="104912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各類遊戲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C206B80-569F-430A-98D4-15C0F672157E}"/>
              </a:ext>
            </a:extLst>
          </p:cNvPr>
          <p:cNvSpPr txBox="1"/>
          <p:nvPr/>
        </p:nvSpPr>
        <p:spPr>
          <a:xfrm>
            <a:off x="5632297" y="5139120"/>
            <a:ext cx="804604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圍棋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B6962FD7-8B19-4007-86E8-153AEAA44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6843" y="5412343"/>
            <a:ext cx="1487058" cy="937127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120F0287-E502-490E-83AC-89684E80E3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337" y="5411972"/>
            <a:ext cx="2503540" cy="93531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07B21395-6EDF-4C79-8E4F-844F5C8FDCEF}"/>
              </a:ext>
            </a:extLst>
          </p:cNvPr>
          <p:cNvSpPr txBox="1"/>
          <p:nvPr/>
        </p:nvSpPr>
        <p:spPr>
          <a:xfrm>
            <a:off x="7737542" y="4866733"/>
            <a:ext cx="104912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040F572-6A4D-42D3-ACFB-66934E9E94FB}"/>
              </a:ext>
            </a:extLst>
          </p:cNvPr>
          <p:cNvSpPr txBox="1"/>
          <p:nvPr/>
        </p:nvSpPr>
        <p:spPr>
          <a:xfrm>
            <a:off x="7756637" y="5139120"/>
            <a:ext cx="894473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地形攀爬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473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8D36FF-6214-4C4D-A3BF-823D935033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38" y="1732441"/>
            <a:ext cx="5073945" cy="46529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B08AD-E797-49A7-871B-DC273A5F5B0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8CCAAE-EADC-4494-8342-CE23E21B9BD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545F56E-EA4C-4D04-8ECA-E581187033C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A57B97-4ACE-45B8-A789-F22D085FF60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0C0BA83-71D3-4219-A580-8E43C98472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04078F1-2BED-4F52-A7E4-059EC2811AC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FC1B118-2363-4444-B7F9-1A7F339D62F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機器學習三大類型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0CFD5-B9A6-4432-86E1-EE382A786A73}"/>
              </a:ext>
            </a:extLst>
          </p:cNvPr>
          <p:cNvSpPr txBox="1"/>
          <p:nvPr/>
        </p:nvSpPr>
        <p:spPr>
          <a:xfrm>
            <a:off x="106324" y="1059267"/>
            <a:ext cx="82721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目標變數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的資料集中，用演算法發掘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隱藏模式和特殊分布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，如分群技術、異常偵測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BC87064-9E2B-43A6-9C6E-A4596EE103FA}"/>
              </a:ext>
            </a:extLst>
          </p:cNvPr>
          <p:cNvSpPr txBox="1"/>
          <p:nvPr/>
        </p:nvSpPr>
        <p:spPr>
          <a:xfrm>
            <a:off x="-868" y="3766516"/>
            <a:ext cx="81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每月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銷售量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436EB20-FF68-4CA4-82BE-DBEEC865B650}"/>
              </a:ext>
            </a:extLst>
          </p:cNvPr>
          <p:cNvSpPr txBox="1"/>
          <p:nvPr/>
        </p:nvSpPr>
        <p:spPr>
          <a:xfrm>
            <a:off x="3051251" y="6401843"/>
            <a:ext cx="1076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6C98ADD-CAE8-41EA-BF02-039DA2EC7E8F}"/>
              </a:ext>
            </a:extLst>
          </p:cNvPr>
          <p:cNvCxnSpPr>
            <a:cxnSpLocks/>
          </p:cNvCxnSpPr>
          <p:nvPr/>
        </p:nvCxnSpPr>
        <p:spPr>
          <a:xfrm flipV="1">
            <a:off x="1065439" y="1732441"/>
            <a:ext cx="0" cy="46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EDA404-97E5-4F61-9649-766387C6FEE9}"/>
              </a:ext>
            </a:extLst>
          </p:cNvPr>
          <p:cNvCxnSpPr>
            <a:cxnSpLocks/>
          </p:cNvCxnSpPr>
          <p:nvPr/>
        </p:nvCxnSpPr>
        <p:spPr>
          <a:xfrm>
            <a:off x="1052561" y="6369256"/>
            <a:ext cx="522589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4E1A4EF0-BC64-4F50-9CFC-0E69C0E6A710}"/>
              </a:ext>
            </a:extLst>
          </p:cNvPr>
          <p:cNvGrpSpPr/>
          <p:nvPr/>
        </p:nvGrpSpPr>
        <p:grpSpPr>
          <a:xfrm>
            <a:off x="1480123" y="1958701"/>
            <a:ext cx="1596763" cy="1458227"/>
            <a:chOff x="1480123" y="1958701"/>
            <a:chExt cx="1596763" cy="1458227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AC5D278-7560-4111-9463-D4632DD0037C}"/>
                </a:ext>
              </a:extLst>
            </p:cNvPr>
            <p:cNvSpPr/>
            <p:nvPr/>
          </p:nvSpPr>
          <p:spPr>
            <a:xfrm>
              <a:off x="1480123" y="2105025"/>
              <a:ext cx="1596763" cy="131190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7C117098-3A23-4E65-A3C6-8BBBFB862178}"/>
                </a:ext>
              </a:extLst>
            </p:cNvPr>
            <p:cNvGrpSpPr/>
            <p:nvPr/>
          </p:nvGrpSpPr>
          <p:grpSpPr>
            <a:xfrm>
              <a:off x="1801174" y="1958701"/>
              <a:ext cx="952482" cy="1063971"/>
              <a:chOff x="1801174" y="1958701"/>
              <a:chExt cx="952482" cy="1063971"/>
            </a:xfrm>
          </p:grpSpPr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F11FC7C3-78F1-40B6-908B-7B18120FE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1174" y="2443563"/>
                <a:ext cx="952482" cy="579109"/>
              </a:xfrm>
              <a:prstGeom prst="rect">
                <a:avLst/>
              </a:prstGeom>
            </p:spPr>
          </p:pic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6E7D75E-8C9C-4E39-93F9-94EF7B267E30}"/>
                  </a:ext>
                </a:extLst>
              </p:cNvPr>
              <p:cNvSpPr txBox="1"/>
              <p:nvPr/>
            </p:nvSpPr>
            <p:spPr>
              <a:xfrm>
                <a:off x="1869016" y="1958701"/>
                <a:ext cx="81678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餅乾</a:t>
                </a:r>
              </a:p>
            </p:txBody>
          </p:sp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1A173DD9-6DCC-4538-9655-C5E828476E9E}"/>
              </a:ext>
            </a:extLst>
          </p:cNvPr>
          <p:cNvGrpSpPr/>
          <p:nvPr/>
        </p:nvGrpSpPr>
        <p:grpSpPr>
          <a:xfrm>
            <a:off x="1617448" y="3456189"/>
            <a:ext cx="1349590" cy="1324892"/>
            <a:chOff x="1617448" y="3456189"/>
            <a:chExt cx="1349590" cy="132489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F5C8B56-FCD1-4293-9D4B-1C02E03BF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22" b="92000" l="9778" r="89778">
                          <a14:foregroundMark x1="19111" y1="92000" x2="76889" y2="90667"/>
                          <a14:foregroundMark x1="18222" y1="16444" x2="22667" y2="16444"/>
                          <a14:foregroundMark x1="17333" y1="8889" x2="15556" y2="10222"/>
                          <a14:foregroundMark x1="15111" y1="8889" x2="32444" y2="8000"/>
                          <a14:foregroundMark x1="32444" y1="9778" x2="33333" y2="18222"/>
                          <a14:foregroundMark x1="34222" y1="8889" x2="34222" y2="21778"/>
                          <a14:foregroundMark x1="73778" y1="8444" x2="79111" y2="8889"/>
                          <a14:foregroundMark x1="74222" y1="8889" x2="78667" y2="8000"/>
                          <a14:foregroundMark x1="35111" y1="7556" x2="35111" y2="7556"/>
                          <a14:foregroundMark x1="31556" y1="7111" x2="31556" y2="7111"/>
                          <a14:foregroundMark x1="28889" y1="6222" x2="28889" y2="6222"/>
                          <a14:foregroundMark x1="24889" y1="6667" x2="24889" y2="6667"/>
                          <a14:foregroundMark x1="24444" y1="5778" x2="24444" y2="5778"/>
                          <a14:foregroundMark x1="21333" y1="5778" x2="21333" y2="5778"/>
                          <a14:foregroundMark x1="18667" y1="6222" x2="18667" y2="6222"/>
                          <a14:foregroundMark x1="14222" y1="20444" x2="14222" y2="20444"/>
                          <a14:foregroundMark x1="13778" y1="21333" x2="13778" y2="21333"/>
                          <a14:foregroundMark x1="13778" y1="23556" x2="13778" y2="23556"/>
                          <a14:foregroundMark x1="12889" y1="22667" x2="12889" y2="22667"/>
                          <a14:foregroundMark x1="13778" y1="23556" x2="13778" y2="23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352" y="3889679"/>
              <a:ext cx="666809" cy="66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BC665D2-BA38-4655-A8EF-C67A807035F5}"/>
                </a:ext>
              </a:extLst>
            </p:cNvPr>
            <p:cNvSpPr/>
            <p:nvPr/>
          </p:nvSpPr>
          <p:spPr>
            <a:xfrm>
              <a:off x="1617448" y="3594013"/>
              <a:ext cx="1349590" cy="1187068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2391F3B4-FB93-41CF-91D9-FC645DD2DDEF}"/>
                </a:ext>
              </a:extLst>
            </p:cNvPr>
            <p:cNvSpPr txBox="1"/>
            <p:nvPr/>
          </p:nvSpPr>
          <p:spPr>
            <a:xfrm>
              <a:off x="1869016" y="3456189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日用品</a:t>
              </a: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86F87A4D-C16E-4DAB-85BE-7CAC8DA222B6}"/>
              </a:ext>
            </a:extLst>
          </p:cNvPr>
          <p:cNvGrpSpPr/>
          <p:nvPr/>
        </p:nvGrpSpPr>
        <p:grpSpPr>
          <a:xfrm>
            <a:off x="2997707" y="3315289"/>
            <a:ext cx="1305346" cy="1465792"/>
            <a:chOff x="2997707" y="3315289"/>
            <a:chExt cx="1305346" cy="1465792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2738F97C-7E17-46B2-938B-BBB30D79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350" b="95323" l="10000" r="90000">
                          <a14:foregroundMark x1="37857" y1="9131" x2="25000" y2="35412"/>
                          <a14:foregroundMark x1="43571" y1="8463" x2="72857" y2="38753"/>
                          <a14:foregroundMark x1="64286" y1="10245" x2="64286" y2="10245"/>
                          <a14:foregroundMark x1="52143" y1="7795" x2="52143" y2="7795"/>
                          <a14:foregroundMark x1="40000" y1="83073" x2="70714" y2="86192"/>
                          <a14:foregroundMark x1="40000" y1="91982" x2="40000" y2="91982"/>
                          <a14:foregroundMark x1="37857" y1="92650" x2="66429" y2="95323"/>
                          <a14:foregroundMark x1="12857" y1="33408" x2="12857" y2="33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28123" y="3688331"/>
              <a:ext cx="242491" cy="777703"/>
            </a:xfrm>
            <a:prstGeom prst="rect">
              <a:avLst/>
            </a:prstGeom>
          </p:spPr>
        </p:pic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7ACFD5F-1870-4419-9456-18A4FE3B381B}"/>
                </a:ext>
              </a:extLst>
            </p:cNvPr>
            <p:cNvSpPr/>
            <p:nvPr/>
          </p:nvSpPr>
          <p:spPr>
            <a:xfrm>
              <a:off x="2997707" y="3469178"/>
              <a:ext cx="1305346" cy="131190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33DF4363-C876-400E-8B22-EB64C7EB49ED}"/>
                </a:ext>
              </a:extLst>
            </p:cNvPr>
            <p:cNvSpPr txBox="1"/>
            <p:nvPr/>
          </p:nvSpPr>
          <p:spPr>
            <a:xfrm>
              <a:off x="3257113" y="3315289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保養品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35F33E8-8295-46DA-B57D-E3E4C05BCE8C}"/>
              </a:ext>
            </a:extLst>
          </p:cNvPr>
          <p:cNvGrpSpPr/>
          <p:nvPr/>
        </p:nvGrpSpPr>
        <p:grpSpPr>
          <a:xfrm>
            <a:off x="4333722" y="4620008"/>
            <a:ext cx="1486797" cy="1611112"/>
            <a:chOff x="4333722" y="4620008"/>
            <a:chExt cx="1486797" cy="16111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E5176C-0148-48E2-AF81-FA8DE6550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788" y="5046981"/>
              <a:ext cx="763072" cy="7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0EE9FA-D28B-49C2-B7D8-D087567890BD}"/>
                </a:ext>
              </a:extLst>
            </p:cNvPr>
            <p:cNvSpPr/>
            <p:nvPr/>
          </p:nvSpPr>
          <p:spPr>
            <a:xfrm>
              <a:off x="4333722" y="4781081"/>
              <a:ext cx="1486797" cy="1450039"/>
            </a:xfrm>
            <a:prstGeom prst="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EDDF6B9-4796-43AA-B2DE-2C270C1995BA}"/>
                </a:ext>
              </a:extLst>
            </p:cNvPr>
            <p:cNvSpPr txBox="1"/>
            <p:nvPr/>
          </p:nvSpPr>
          <p:spPr>
            <a:xfrm>
              <a:off x="4673930" y="4620008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奢侈品</a:t>
              </a:r>
            </a:p>
          </p:txBody>
        </p:sp>
      </p:grp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9C262617-5E6E-44B7-BAA5-656E86556F8A}"/>
              </a:ext>
            </a:extLst>
          </p:cNvPr>
          <p:cNvSpPr/>
          <p:nvPr/>
        </p:nvSpPr>
        <p:spPr>
          <a:xfrm>
            <a:off x="6426200" y="235925"/>
            <a:ext cx="3299342" cy="566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標題、補個資料集長相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57CE065-CC76-422F-8330-57DF9BE1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06" y="5175469"/>
            <a:ext cx="3660477" cy="95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D140C5AE-1337-426B-B31E-7E4BF9AB8ACB}"/>
              </a:ext>
            </a:extLst>
          </p:cNvPr>
          <p:cNvSpPr txBox="1"/>
          <p:nvPr/>
        </p:nvSpPr>
        <p:spPr>
          <a:xfrm>
            <a:off x="6466715" y="4867692"/>
            <a:ext cx="2162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異常偵測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晶圓瑕疵檢驗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FAFE9B94-263E-400C-8993-1E66E6287B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41189" y="2684376"/>
            <a:ext cx="5496583" cy="1666915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AAE0356-9200-4AAB-819E-7C9895815AAC}"/>
              </a:ext>
            </a:extLst>
          </p:cNvPr>
          <p:cNvSpPr txBox="1"/>
          <p:nvPr/>
        </p:nvSpPr>
        <p:spPr>
          <a:xfrm>
            <a:off x="6462971" y="2147015"/>
            <a:ext cx="29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客戶分群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-Tesco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女性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Lifestyle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6452588-00F7-4A86-8CC8-379497F0715C}"/>
              </a:ext>
            </a:extLst>
          </p:cNvPr>
          <p:cNvSpPr txBox="1"/>
          <p:nvPr/>
        </p:nvSpPr>
        <p:spPr>
          <a:xfrm>
            <a:off x="6784381" y="2514253"/>
            <a:ext cx="1127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004E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獨立女性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7FD307F-CF92-4506-BDDB-E6514BCC1FD6}"/>
              </a:ext>
            </a:extLst>
          </p:cNvPr>
          <p:cNvSpPr txBox="1"/>
          <p:nvPr/>
        </p:nvSpPr>
        <p:spPr>
          <a:xfrm>
            <a:off x="7889972" y="2514253"/>
            <a:ext cx="97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004E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焦頭爛額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B9A7919-0BE3-4304-A9D4-5B2EFA7B3761}"/>
              </a:ext>
            </a:extLst>
          </p:cNvPr>
          <p:cNvSpPr txBox="1"/>
          <p:nvPr/>
        </p:nvSpPr>
        <p:spPr>
          <a:xfrm>
            <a:off x="8923437" y="2514253"/>
            <a:ext cx="911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004E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家后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F52A535E-F1BE-43AA-A34A-5D21663ED7EE}"/>
              </a:ext>
            </a:extLst>
          </p:cNvPr>
          <p:cNvSpPr txBox="1"/>
          <p:nvPr/>
        </p:nvSpPr>
        <p:spPr>
          <a:xfrm>
            <a:off x="10006454" y="2520256"/>
            <a:ext cx="911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004E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媽去玩耍了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3928289-1FFC-40F8-8017-469CD77E98F1}"/>
              </a:ext>
            </a:extLst>
          </p:cNvPr>
          <p:cNvSpPr txBox="1"/>
          <p:nvPr/>
        </p:nvSpPr>
        <p:spPr>
          <a:xfrm>
            <a:off x="11035953" y="2520256"/>
            <a:ext cx="911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004E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媽永遠都在</a:t>
            </a:r>
          </a:p>
        </p:txBody>
      </p:sp>
    </p:spTree>
    <p:extLst>
      <p:ext uri="{BB962C8B-B14F-4D97-AF65-F5344CB8AC3E}">
        <p14:creationId xmlns:p14="http://schemas.microsoft.com/office/powerpoint/2010/main" val="13600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機器學習三大類型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0CFD5-B9A6-4432-86E1-EE382A786A73}"/>
              </a:ext>
            </a:extLst>
          </p:cNvPr>
          <p:cNvSpPr txBox="1"/>
          <p:nvPr/>
        </p:nvSpPr>
        <p:spPr>
          <a:xfrm>
            <a:off x="106324" y="1059267"/>
            <a:ext cx="82721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透過已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標註目標變數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的資料集，來預測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發生的機率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80C6AB5-AC87-4B7A-B3A9-E1966DE4DA5D}"/>
              </a:ext>
            </a:extLst>
          </p:cNvPr>
          <p:cNvGrpSpPr/>
          <p:nvPr/>
        </p:nvGrpSpPr>
        <p:grpSpPr>
          <a:xfrm>
            <a:off x="482601" y="2523943"/>
            <a:ext cx="4762499" cy="2826245"/>
            <a:chOff x="5610226" y="1179280"/>
            <a:chExt cx="4762499" cy="282624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5CB72B9-4D4F-4717-A04E-F5F87A83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226" y="3233099"/>
              <a:ext cx="4762499" cy="772426"/>
            </a:xfrm>
            <a:prstGeom prst="rect">
              <a:avLst/>
            </a:prstGeom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4B76D71-3DA9-40C8-BFDF-77C403162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5789" y="1179280"/>
              <a:ext cx="2651372" cy="198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1BE50F8-0D77-4C9C-AD9F-C98191DF1846}"/>
              </a:ext>
            </a:extLst>
          </p:cNvPr>
          <p:cNvGrpSpPr/>
          <p:nvPr/>
        </p:nvGrpSpPr>
        <p:grpSpPr>
          <a:xfrm>
            <a:off x="482600" y="2354870"/>
            <a:ext cx="4762500" cy="3829359"/>
            <a:chOff x="482600" y="2316770"/>
            <a:chExt cx="4762500" cy="382935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06E94BB-36FF-482C-B267-0AB253B88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600" y="2316770"/>
              <a:ext cx="4762500" cy="300453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578B641-904D-4181-8FAC-26B6352EFAA6}"/>
                </a:ext>
              </a:extLst>
            </p:cNvPr>
            <p:cNvSpPr/>
            <p:nvPr/>
          </p:nvSpPr>
          <p:spPr>
            <a:xfrm>
              <a:off x="2746750" y="3167809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AD9B755-6A43-4C12-9C44-03CEAC116398}"/>
                </a:ext>
              </a:extLst>
            </p:cNvPr>
            <p:cNvSpPr txBox="1"/>
            <p:nvPr/>
          </p:nvSpPr>
          <p:spPr>
            <a:xfrm>
              <a:off x="2822575" y="3141599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女性？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26138D0-ED7A-4342-8C39-BAA9F9E2CFBE}"/>
                </a:ext>
              </a:extLst>
            </p:cNvPr>
            <p:cNvSpPr/>
            <p:nvPr/>
          </p:nvSpPr>
          <p:spPr>
            <a:xfrm>
              <a:off x="1533900" y="3625233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2C4FD2E3-4594-41BE-8412-E8FACFDB422E}"/>
                </a:ext>
              </a:extLst>
            </p:cNvPr>
            <p:cNvSpPr txBox="1"/>
            <p:nvPr/>
          </p:nvSpPr>
          <p:spPr>
            <a:xfrm>
              <a:off x="1597025" y="3609453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成人？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F4C74FC-2E66-4358-BBF8-E5DF6082B2E6}"/>
                </a:ext>
              </a:extLst>
            </p:cNvPr>
            <p:cNvSpPr/>
            <p:nvPr/>
          </p:nvSpPr>
          <p:spPr>
            <a:xfrm>
              <a:off x="2083175" y="4160758"/>
              <a:ext cx="73940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1622122F-8BA0-4860-8315-C978497C4387}"/>
                </a:ext>
              </a:extLst>
            </p:cNvPr>
            <p:cNvSpPr txBox="1"/>
            <p:nvPr/>
          </p:nvSpPr>
          <p:spPr>
            <a:xfrm>
              <a:off x="2005575" y="4128896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BB97938-4838-4194-B636-C310AE1D2F68}"/>
                </a:ext>
              </a:extLst>
            </p:cNvPr>
            <p:cNvSpPr/>
            <p:nvPr/>
          </p:nvSpPr>
          <p:spPr>
            <a:xfrm>
              <a:off x="3917950" y="3635662"/>
              <a:ext cx="7429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9E6B64E-27F6-4FD7-9892-A4CAFAEB33AA}"/>
                </a:ext>
              </a:extLst>
            </p:cNvPr>
            <p:cNvSpPr txBox="1"/>
            <p:nvPr/>
          </p:nvSpPr>
          <p:spPr>
            <a:xfrm>
              <a:off x="3842125" y="3609453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EF367C9-676B-4D05-ACD8-56BD70CAF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3787" y="5350188"/>
              <a:ext cx="612775" cy="79594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2BC5605-040A-4763-A45E-C24314761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1167" y="5347169"/>
              <a:ext cx="603933" cy="795600"/>
            </a:xfrm>
            <a:prstGeom prst="rect">
              <a:avLst/>
            </a:prstGeom>
          </p:spPr>
        </p:pic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C17E791-8659-41B1-BAE4-8012601DFF38}"/>
              </a:ext>
            </a:extLst>
          </p:cNvPr>
          <p:cNvSpPr txBox="1"/>
          <p:nvPr/>
        </p:nvSpPr>
        <p:spPr>
          <a:xfrm>
            <a:off x="6348671" y="1950165"/>
            <a:ext cx="29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信用評分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-B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score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評分卡</a:t>
            </a:r>
          </a:p>
        </p:txBody>
      </p:sp>
      <p:pic>
        <p:nvPicPr>
          <p:cNvPr id="2054" name="Picture 6" descr="Logistic Regression in Machine Learning">
            <a:extLst>
              <a:ext uri="{FF2B5EF4-FFF2-40B4-BE49-F238E27FC236}">
                <a16:creationId xmlns:a16="http://schemas.microsoft.com/office/drawing/2014/main" id="{925D4767-EE49-4307-A11D-4C0892DD0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645" y="2301825"/>
            <a:ext cx="2088780" cy="12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0B2CC45E-862A-446D-8A1C-19F4A1A8C039}"/>
              </a:ext>
            </a:extLst>
          </p:cNvPr>
          <p:cNvSpPr txBox="1"/>
          <p:nvPr/>
        </p:nvSpPr>
        <p:spPr>
          <a:xfrm>
            <a:off x="8529897" y="2326252"/>
            <a:ext cx="563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違約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DA09D23-5F47-49F3-87DE-742133A5E0B6}"/>
              </a:ext>
            </a:extLst>
          </p:cNvPr>
          <p:cNvSpPr txBox="1"/>
          <p:nvPr/>
        </p:nvSpPr>
        <p:spPr>
          <a:xfrm>
            <a:off x="7450397" y="3220262"/>
            <a:ext cx="57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不違約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3E61DC87-EC13-44CE-9852-0EC171D65825}"/>
              </a:ext>
            </a:extLst>
          </p:cNvPr>
          <p:cNvSpPr txBox="1"/>
          <p:nvPr/>
        </p:nvSpPr>
        <p:spPr>
          <a:xfrm>
            <a:off x="6348670" y="3857135"/>
            <a:ext cx="29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自然語言應用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文章情緒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4BB31F4-6E3A-47A8-9348-F63ABCD07F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5255" y="4171666"/>
            <a:ext cx="2549074" cy="2378242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5031A2C-68C9-4B24-9B95-DA88971DA4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4649" y="4178016"/>
            <a:ext cx="2504639" cy="23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A1BE50F8-0D77-4C9C-AD9F-C98191DF1846}"/>
              </a:ext>
            </a:extLst>
          </p:cNvPr>
          <p:cNvGrpSpPr/>
          <p:nvPr/>
        </p:nvGrpSpPr>
        <p:grpSpPr>
          <a:xfrm>
            <a:off x="482600" y="2354870"/>
            <a:ext cx="4762500" cy="3829359"/>
            <a:chOff x="482600" y="2316770"/>
            <a:chExt cx="4762500" cy="382935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06E94BB-36FF-482C-B267-0AB253B88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600" y="2316770"/>
              <a:ext cx="4762500" cy="300453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578B641-904D-4181-8FAC-26B6352EFAA6}"/>
                </a:ext>
              </a:extLst>
            </p:cNvPr>
            <p:cNvSpPr/>
            <p:nvPr/>
          </p:nvSpPr>
          <p:spPr>
            <a:xfrm>
              <a:off x="2746750" y="3167809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AD9B755-6A43-4C12-9C44-03CEAC116398}"/>
                </a:ext>
              </a:extLst>
            </p:cNvPr>
            <p:cNvSpPr txBox="1"/>
            <p:nvPr/>
          </p:nvSpPr>
          <p:spPr>
            <a:xfrm>
              <a:off x="2822575" y="3141599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女性？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26138D0-ED7A-4342-8C39-BAA9F9E2CFBE}"/>
                </a:ext>
              </a:extLst>
            </p:cNvPr>
            <p:cNvSpPr/>
            <p:nvPr/>
          </p:nvSpPr>
          <p:spPr>
            <a:xfrm>
              <a:off x="1533900" y="3625233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2C4FD2E3-4594-41BE-8412-E8FACFDB422E}"/>
                </a:ext>
              </a:extLst>
            </p:cNvPr>
            <p:cNvSpPr txBox="1"/>
            <p:nvPr/>
          </p:nvSpPr>
          <p:spPr>
            <a:xfrm>
              <a:off x="1597025" y="3609453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成人？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F4C74FC-2E66-4358-BBF8-E5DF6082B2E6}"/>
                </a:ext>
              </a:extLst>
            </p:cNvPr>
            <p:cNvSpPr/>
            <p:nvPr/>
          </p:nvSpPr>
          <p:spPr>
            <a:xfrm>
              <a:off x="2083175" y="4160758"/>
              <a:ext cx="73940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1622122F-8BA0-4860-8315-C978497C4387}"/>
                </a:ext>
              </a:extLst>
            </p:cNvPr>
            <p:cNvSpPr txBox="1"/>
            <p:nvPr/>
          </p:nvSpPr>
          <p:spPr>
            <a:xfrm>
              <a:off x="2005575" y="4128896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BB97938-4838-4194-B636-C310AE1D2F68}"/>
                </a:ext>
              </a:extLst>
            </p:cNvPr>
            <p:cNvSpPr/>
            <p:nvPr/>
          </p:nvSpPr>
          <p:spPr>
            <a:xfrm>
              <a:off x="3917950" y="3635662"/>
              <a:ext cx="7429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9E6B64E-27F6-4FD7-9892-A4CAFAEB33AA}"/>
                </a:ext>
              </a:extLst>
            </p:cNvPr>
            <p:cNvSpPr txBox="1"/>
            <p:nvPr/>
          </p:nvSpPr>
          <p:spPr>
            <a:xfrm>
              <a:off x="3842125" y="3609453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EF367C9-676B-4D05-ACD8-56BD70CAF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3787" y="5350188"/>
              <a:ext cx="612775" cy="79594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2BC5605-040A-4763-A45E-C24314761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1167" y="5347169"/>
              <a:ext cx="603933" cy="795600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機器學習三大類型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0CFD5-B9A6-4432-86E1-EE382A786A73}"/>
              </a:ext>
            </a:extLst>
          </p:cNvPr>
          <p:cNvSpPr txBox="1"/>
          <p:nvPr/>
        </p:nvSpPr>
        <p:spPr>
          <a:xfrm>
            <a:off x="106324" y="1059267"/>
            <a:ext cx="82721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透過已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標註目標變數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的資料集，來預測</a:t>
            </a:r>
            <a:r>
              <a:rPr lang="zh-TW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發生的機率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EC5BE827-32FA-4A87-9DD6-30D5BEA55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225" y="2348487"/>
            <a:ext cx="4723642" cy="299164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BF3B0-2220-4352-9564-9DDF01FDCF8C}"/>
              </a:ext>
            </a:extLst>
          </p:cNvPr>
          <p:cNvSpPr txBox="1"/>
          <p:nvPr/>
        </p:nvSpPr>
        <p:spPr>
          <a:xfrm>
            <a:off x="6348671" y="1950165"/>
            <a:ext cx="29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育兒？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嬰兒哭聲分類器</a:t>
            </a:r>
          </a:p>
        </p:txBody>
      </p:sp>
    </p:spTree>
    <p:extLst>
      <p:ext uri="{BB962C8B-B14F-4D97-AF65-F5344CB8AC3E}">
        <p14:creationId xmlns:p14="http://schemas.microsoft.com/office/powerpoint/2010/main" val="18926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機器學習三大類型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28AC637-495B-4A52-8FB7-DF14CB8C47D5}"/>
              </a:ext>
            </a:extLst>
          </p:cNvPr>
          <p:cNvSpPr/>
          <p:nvPr/>
        </p:nvSpPr>
        <p:spPr>
          <a:xfrm>
            <a:off x="822251" y="2255834"/>
            <a:ext cx="3983665" cy="401910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販賣機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0CFD5-B9A6-4432-86E1-EE382A786A73}"/>
              </a:ext>
            </a:extLst>
          </p:cNvPr>
          <p:cNvSpPr txBox="1"/>
          <p:nvPr/>
        </p:nvSpPr>
        <p:spPr>
          <a:xfrm>
            <a:off x="3296093" y="1162492"/>
            <a:ext cx="510008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可以用販賣機辨識印幣來解釋監督和非監督只是解決問題的思路，並不是甚麼問題一定要用甚麼解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38EA4B8-1141-4FD4-8A4B-78C7F7FC6EBF}"/>
              </a:ext>
            </a:extLst>
          </p:cNvPr>
          <p:cNvSpPr/>
          <p:nvPr/>
        </p:nvSpPr>
        <p:spPr>
          <a:xfrm>
            <a:off x="7162800" y="2255834"/>
            <a:ext cx="3983665" cy="401910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還有沒有第二個例子</a:t>
            </a:r>
          </a:p>
        </p:txBody>
      </p:sp>
    </p:spTree>
    <p:extLst>
      <p:ext uri="{BB962C8B-B14F-4D97-AF65-F5344CB8AC3E}">
        <p14:creationId xmlns:p14="http://schemas.microsoft.com/office/powerpoint/2010/main" val="181189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機器學習三大類型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3ECB00-E54A-4700-9E28-2DC3980012A6}"/>
              </a:ext>
            </a:extLst>
          </p:cNvPr>
          <p:cNvSpPr txBox="1"/>
          <p:nvPr/>
        </p:nvSpPr>
        <p:spPr>
          <a:xfrm>
            <a:off x="106324" y="1059267"/>
            <a:ext cx="82721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有了監督式學習和非監督式學習，為什麼還要強化式學習呢？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59C438-4A7D-486E-B36D-582219625A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5" y="3220587"/>
            <a:ext cx="2072097" cy="1263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E1BFA2-9EB7-43EC-8D93-B65CE5AF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87" y="3220587"/>
            <a:ext cx="1789113" cy="17019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49E79A4-9969-4E2F-B4F2-046399FB2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5" y="4615361"/>
            <a:ext cx="2070100" cy="126478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F372D6-4171-458D-B2EC-6B9296686D75}"/>
              </a:ext>
            </a:extLst>
          </p:cNvPr>
          <p:cNvSpPr txBox="1"/>
          <p:nvPr/>
        </p:nvSpPr>
        <p:spPr>
          <a:xfrm>
            <a:off x="1241081" y="2816446"/>
            <a:ext cx="102620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電玩遊戲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D757CF7-0785-4DAF-BE38-0DC5B1C110CA}"/>
              </a:ext>
            </a:extLst>
          </p:cNvPr>
          <p:cNvSpPr txBox="1"/>
          <p:nvPr/>
        </p:nvSpPr>
        <p:spPr>
          <a:xfrm>
            <a:off x="4112982" y="2816446"/>
            <a:ext cx="102620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棋類競技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8065332-6BBF-4C6E-AD19-5F91F11DD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110" y="3220587"/>
            <a:ext cx="2298935" cy="16192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F1FB5D0-7904-4B53-BB4A-F8C56B9A5148}"/>
              </a:ext>
            </a:extLst>
          </p:cNvPr>
          <p:cNvSpPr txBox="1"/>
          <p:nvPr/>
        </p:nvSpPr>
        <p:spPr>
          <a:xfrm>
            <a:off x="6887932" y="2824019"/>
            <a:ext cx="102620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自動駕駛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FDE0397-6507-4188-9E1B-B3EC2094A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2450" y="3220587"/>
            <a:ext cx="1981200" cy="229819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42B968-3A91-43F5-8097-1EDAEFE1F2DC}"/>
              </a:ext>
            </a:extLst>
          </p:cNvPr>
          <p:cNvSpPr txBox="1"/>
          <p:nvPr/>
        </p:nvSpPr>
        <p:spPr>
          <a:xfrm>
            <a:off x="9878782" y="2816446"/>
            <a:ext cx="124006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機器人動作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ECF8ABB-AD1B-4C17-BDAE-D395E1CC30C2}"/>
              </a:ext>
            </a:extLst>
          </p:cNvPr>
          <p:cNvSpPr/>
          <p:nvPr/>
        </p:nvSpPr>
        <p:spPr>
          <a:xfrm>
            <a:off x="2527888" y="1765360"/>
            <a:ext cx="6691843" cy="566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補除了沒有資料外，還有</a:t>
            </a:r>
            <a:r>
              <a:rPr lang="en-US" altLang="zh-TW" dirty="0"/>
              <a:t>label</a:t>
            </a:r>
            <a:r>
              <a:rPr lang="zh-TW" altLang="en-US" dirty="0"/>
              <a:t>不一定是最好的選擇</a:t>
            </a:r>
          </a:p>
        </p:txBody>
      </p:sp>
    </p:spTree>
    <p:extLst>
      <p:ext uri="{BB962C8B-B14F-4D97-AF65-F5344CB8AC3E}">
        <p14:creationId xmlns:p14="http://schemas.microsoft.com/office/powerpoint/2010/main" val="260889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858445" y="1589704"/>
            <a:ext cx="5228307" cy="3075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機器學習三大類型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強化學習更多議題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0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7265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bMHdJ1bIEGr9MNLmAF_U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bMHdJ1bIEGr9MNLmAF_U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DE23EA95F2D904BBF334510275B423E" ma:contentTypeVersion="11" ma:contentTypeDescription="建立新的文件。" ma:contentTypeScope="" ma:versionID="3a1b6b60e9d3c0c92acab8d2f14ffd03">
  <xsd:schema xmlns:xsd="http://www.w3.org/2001/XMLSchema" xmlns:xs="http://www.w3.org/2001/XMLSchema" xmlns:p="http://schemas.microsoft.com/office/2006/metadata/properties" xmlns:ns3="89e4603b-7f22-4e0b-bfa4-f47539cb168b" xmlns:ns4="a743ff77-2e40-4e83-bec4-567c53581320" targetNamespace="http://schemas.microsoft.com/office/2006/metadata/properties" ma:root="true" ma:fieldsID="db9be755a24858bc8ee4f2f22c94636a" ns3:_="" ns4:_="">
    <xsd:import namespace="89e4603b-7f22-4e0b-bfa4-f47539cb168b"/>
    <xsd:import namespace="a743ff77-2e40-4e83-bec4-567c535813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e4603b-7f22-4e0b-bfa4-f47539cb16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3ff77-2e40-4e83-bec4-567c5358132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BF9C1F-E023-4F3D-998A-8A929D221E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10910-B587-4149-91C5-71B1DBB589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e4603b-7f22-4e0b-bfa4-f47539cb168b"/>
    <ds:schemaRef ds:uri="a743ff77-2e40-4e83-bec4-567c535813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56DC8F-0A31-4BB2-9458-ED14AACE0B6B}">
  <ds:schemaRefs>
    <ds:schemaRef ds:uri="http://schemas.microsoft.com/office/2006/documentManagement/types"/>
    <ds:schemaRef ds:uri="http://purl.org/dc/terms/"/>
    <ds:schemaRef ds:uri="a743ff77-2e40-4e83-bec4-567c53581320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89e4603b-7f22-4e0b-bfa4-f47539cb168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90554</TotalTime>
  <Words>1934</Words>
  <Application>Microsoft Office PowerPoint</Application>
  <PresentationFormat>寬螢幕</PresentationFormat>
  <Paragraphs>533</Paragraphs>
  <Slides>27</Slides>
  <Notes>27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2" baseType="lpstr">
      <vt:lpstr>等线</vt:lpstr>
      <vt:lpstr>inherit</vt:lpstr>
      <vt:lpstr>微软雅黑</vt:lpstr>
      <vt:lpstr>sohne</vt:lpstr>
      <vt:lpstr>Studio-Feixen-Sans</vt:lpstr>
      <vt:lpstr>微軟正黑體</vt:lpstr>
      <vt:lpstr>Arial</vt:lpstr>
      <vt:lpstr>Arial Narrow</vt:lpstr>
      <vt:lpstr>Calibri</vt:lpstr>
      <vt:lpstr>Cambria Math</vt:lpstr>
      <vt:lpstr>Roboto</vt:lpstr>
      <vt:lpstr>Tahoma</vt:lpstr>
      <vt:lpstr>verdana</vt:lpstr>
      <vt:lpstr>3_Office 主题​​</vt:lpstr>
      <vt:lpstr>think-cell Slide</vt:lpstr>
      <vt:lpstr>強化學習初探 從學習流程到決策模型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TerryDell</cp:lastModifiedBy>
  <cp:revision>11825</cp:revision>
  <cp:lastPrinted>2023-01-12T01:15:05Z</cp:lastPrinted>
  <dcterms:created xsi:type="dcterms:W3CDTF">2015-08-18T02:51:41Z</dcterms:created>
  <dcterms:modified xsi:type="dcterms:W3CDTF">2025-03-09T13:01:12Z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0x0101009DE23EA95F2D904BBF334510275B423E</vt:lpwstr>
  </property>
</Properties>
</file>